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64" r:id="rId2"/>
    <p:sldId id="265" r:id="rId3"/>
    <p:sldId id="263" r:id="rId4"/>
    <p:sldId id="260" r:id="rId5"/>
    <p:sldId id="261" r:id="rId6"/>
    <p:sldId id="262" r:id="rId7"/>
    <p:sldId id="270" r:id="rId8"/>
    <p:sldId id="267" r:id="rId9"/>
    <p:sldId id="268" r:id="rId10"/>
    <p:sldId id="2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png"/><Relationship Id="rId4" Type="http://schemas.openxmlformats.org/officeDocument/2006/relationships/image" Target="../media/image8.jpeg"/></Relationships>
</file>

<file path=ppt/diagrams/_rels/data2.xml.rels><?xml version="1.0" encoding="UTF-8" standalone="yes"?>
<Relationships xmlns="http://schemas.openxmlformats.org/package/2006/relationships"><Relationship Id="rId1" Type="http://schemas.openxmlformats.org/officeDocument/2006/relationships/image" Target="../media/image9.png"/></Relationships>
</file>

<file path=ppt/diagrams/_rels/data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eg"/><Relationship Id="rId1" Type="http://schemas.openxmlformats.org/officeDocument/2006/relationships/image" Target="../media/image12.png"/></Relationships>
</file>

<file path=ppt/diagrams/_rels/data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png"/><Relationship Id="rId4" Type="http://schemas.openxmlformats.org/officeDocument/2006/relationships/image" Target="../media/image8.jpeg"/></Relationships>
</file>

<file path=ppt/diagrams/_rels/drawing2.xml.rels><?xml version="1.0" encoding="UTF-8" standalone="yes"?>
<Relationships xmlns="http://schemas.openxmlformats.org/package/2006/relationships"><Relationship Id="rId1" Type="http://schemas.openxmlformats.org/officeDocument/2006/relationships/image" Target="../media/image9.png"/></Relationships>
</file>

<file path=ppt/diagrams/_rels/drawing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eg"/><Relationship Id="rId1" Type="http://schemas.openxmlformats.org/officeDocument/2006/relationships/image" Target="../media/image12.png"/></Relationships>
</file>

<file path=ppt/diagrams/_rels/drawing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6288D3-1D11-449E-84D0-7EDE54786B05}" type="doc">
      <dgm:prSet loTypeId="urn:microsoft.com/office/officeart/2005/8/layout/vList3" loCatId="list" qsTypeId="urn:microsoft.com/office/officeart/2005/8/quickstyle/3d1" qsCatId="3D" csTypeId="urn:microsoft.com/office/officeart/2005/8/colors/colorful4" csCatId="colorful" phldr="1"/>
      <dgm:spPr/>
      <dgm:t>
        <a:bodyPr/>
        <a:lstStyle/>
        <a:p>
          <a:endParaRPr lang="en-US"/>
        </a:p>
      </dgm:t>
    </dgm:pt>
    <dgm:pt modelId="{D33C05B2-E8BF-4911-86D7-056F14CCE4E6}">
      <dgm:prSet custT="1"/>
      <dgm:spPr/>
      <dgm:t>
        <a:bodyPr/>
        <a:lstStyle/>
        <a:p>
          <a:pPr rtl="0"/>
          <a:r>
            <a:rPr lang="en-IN" sz="2800" dirty="0" smtClean="0">
              <a:latin typeface="Comic Sans MS" panose="030F0702030302020204" pitchFamily="66" charset="0"/>
            </a:rPr>
            <a:t>Sanjib Kumar Das</a:t>
          </a:r>
          <a:endParaRPr lang="en-US" sz="2800" dirty="0">
            <a:latin typeface="Comic Sans MS" panose="030F0702030302020204" pitchFamily="66" charset="0"/>
          </a:endParaRPr>
        </a:p>
      </dgm:t>
    </dgm:pt>
    <dgm:pt modelId="{D77D0787-BE4D-4C59-8F3E-EBB19CE9A3ED}" type="parTrans" cxnId="{A7EA3B50-878F-47D7-8BCD-3C392A459FCB}">
      <dgm:prSet/>
      <dgm:spPr/>
      <dgm:t>
        <a:bodyPr/>
        <a:lstStyle/>
        <a:p>
          <a:endParaRPr lang="en-US"/>
        </a:p>
      </dgm:t>
    </dgm:pt>
    <dgm:pt modelId="{ABD94788-2D4C-4DEE-9698-79E6C03E375F}" type="sibTrans" cxnId="{A7EA3B50-878F-47D7-8BCD-3C392A459FCB}">
      <dgm:prSet/>
      <dgm:spPr/>
      <dgm:t>
        <a:bodyPr/>
        <a:lstStyle/>
        <a:p>
          <a:endParaRPr lang="en-US"/>
        </a:p>
      </dgm:t>
    </dgm:pt>
    <dgm:pt modelId="{2DBA612B-6E6F-4BB6-ADD4-21E390B10912}">
      <dgm:prSet custT="1"/>
      <dgm:spPr/>
      <dgm:t>
        <a:bodyPr/>
        <a:lstStyle/>
        <a:p>
          <a:pPr rtl="0"/>
          <a:r>
            <a:rPr lang="en-IN" sz="2800" dirty="0" smtClean="0">
              <a:latin typeface="Comic Sans MS" panose="030F0702030302020204" pitchFamily="66" charset="0"/>
            </a:rPr>
            <a:t>Sourav Biswas</a:t>
          </a:r>
          <a:endParaRPr lang="en-US" sz="2800" dirty="0">
            <a:latin typeface="Comic Sans MS" panose="030F0702030302020204" pitchFamily="66" charset="0"/>
          </a:endParaRPr>
        </a:p>
      </dgm:t>
    </dgm:pt>
    <dgm:pt modelId="{E45B72CD-EFAC-4E28-86FC-68847BFBF9FB}" type="parTrans" cxnId="{5C062D65-4D2F-487F-AB09-7009BCBF438B}">
      <dgm:prSet/>
      <dgm:spPr/>
      <dgm:t>
        <a:bodyPr/>
        <a:lstStyle/>
        <a:p>
          <a:endParaRPr lang="en-US"/>
        </a:p>
      </dgm:t>
    </dgm:pt>
    <dgm:pt modelId="{DF798DA5-C914-43F0-8736-64863832C346}" type="sibTrans" cxnId="{5C062D65-4D2F-487F-AB09-7009BCBF438B}">
      <dgm:prSet/>
      <dgm:spPr/>
      <dgm:t>
        <a:bodyPr/>
        <a:lstStyle/>
        <a:p>
          <a:endParaRPr lang="en-US"/>
        </a:p>
      </dgm:t>
    </dgm:pt>
    <dgm:pt modelId="{FDA448AC-1CC2-431A-96B6-76CFD11A2467}">
      <dgm:prSet custT="1"/>
      <dgm:spPr/>
      <dgm:t>
        <a:bodyPr/>
        <a:lstStyle/>
        <a:p>
          <a:pPr rtl="0"/>
          <a:r>
            <a:rPr lang="en-IN" sz="2800" dirty="0" smtClean="0">
              <a:latin typeface="Comic Sans MS" panose="030F0702030302020204" pitchFamily="66" charset="0"/>
            </a:rPr>
            <a:t>Chirantan Das</a:t>
          </a:r>
          <a:endParaRPr lang="en-US" sz="2800" dirty="0">
            <a:latin typeface="Comic Sans MS" panose="030F0702030302020204" pitchFamily="66" charset="0"/>
          </a:endParaRPr>
        </a:p>
      </dgm:t>
    </dgm:pt>
    <dgm:pt modelId="{83F10967-665A-4115-83BF-EF1C1BD73749}" type="parTrans" cxnId="{C2F5A8F8-0294-47A3-8CA6-713A93221C38}">
      <dgm:prSet/>
      <dgm:spPr/>
      <dgm:t>
        <a:bodyPr/>
        <a:lstStyle/>
        <a:p>
          <a:endParaRPr lang="en-US"/>
        </a:p>
      </dgm:t>
    </dgm:pt>
    <dgm:pt modelId="{48150223-BF76-4B83-BA4A-63FA7C762429}" type="sibTrans" cxnId="{C2F5A8F8-0294-47A3-8CA6-713A93221C38}">
      <dgm:prSet/>
      <dgm:spPr/>
      <dgm:t>
        <a:bodyPr/>
        <a:lstStyle/>
        <a:p>
          <a:endParaRPr lang="en-US"/>
        </a:p>
      </dgm:t>
    </dgm:pt>
    <dgm:pt modelId="{DEEB5824-EB1E-43EB-AE10-8DC4933F81CA}">
      <dgm:prSet custT="1"/>
      <dgm:spPr/>
      <dgm:t>
        <a:bodyPr/>
        <a:lstStyle/>
        <a:p>
          <a:pPr rtl="0"/>
          <a:r>
            <a:rPr lang="en-IN" sz="2800" dirty="0" smtClean="0">
              <a:latin typeface="Comic Sans MS" panose="030F0702030302020204" pitchFamily="66" charset="0"/>
            </a:rPr>
            <a:t>Amrit Dhandharia</a:t>
          </a:r>
          <a:endParaRPr lang="en-US" sz="2800" dirty="0">
            <a:latin typeface="Comic Sans MS" panose="030F0702030302020204" pitchFamily="66" charset="0"/>
          </a:endParaRPr>
        </a:p>
      </dgm:t>
    </dgm:pt>
    <dgm:pt modelId="{7AAE9D77-4E8A-456F-88B1-382C5197102C}" type="parTrans" cxnId="{312CDCA1-609D-42D0-9404-E8EF10F5CE40}">
      <dgm:prSet/>
      <dgm:spPr/>
      <dgm:t>
        <a:bodyPr/>
        <a:lstStyle/>
        <a:p>
          <a:endParaRPr lang="en-US"/>
        </a:p>
      </dgm:t>
    </dgm:pt>
    <dgm:pt modelId="{29361210-3ACD-4B85-8BBF-C9F7E518F744}" type="sibTrans" cxnId="{312CDCA1-609D-42D0-9404-E8EF10F5CE40}">
      <dgm:prSet/>
      <dgm:spPr/>
      <dgm:t>
        <a:bodyPr/>
        <a:lstStyle/>
        <a:p>
          <a:endParaRPr lang="en-US"/>
        </a:p>
      </dgm:t>
    </dgm:pt>
    <dgm:pt modelId="{76F71648-CBF3-4398-B370-55F39B8BA6B0}" type="pres">
      <dgm:prSet presAssocID="{016288D3-1D11-449E-84D0-7EDE54786B05}" presName="linearFlow" presStyleCnt="0">
        <dgm:presLayoutVars>
          <dgm:dir/>
          <dgm:resizeHandles val="exact"/>
        </dgm:presLayoutVars>
      </dgm:prSet>
      <dgm:spPr/>
      <dgm:t>
        <a:bodyPr/>
        <a:lstStyle/>
        <a:p>
          <a:endParaRPr lang="en-US"/>
        </a:p>
      </dgm:t>
    </dgm:pt>
    <dgm:pt modelId="{5246E87F-161E-483F-94A5-4472361CA2F6}" type="pres">
      <dgm:prSet presAssocID="{D33C05B2-E8BF-4911-86D7-056F14CCE4E6}" presName="composite" presStyleCnt="0"/>
      <dgm:spPr/>
      <dgm:t>
        <a:bodyPr/>
        <a:lstStyle/>
        <a:p>
          <a:endParaRPr lang="en-US"/>
        </a:p>
      </dgm:t>
    </dgm:pt>
    <dgm:pt modelId="{EA07BE6F-17AA-46EE-975B-454A3342E60D}" type="pres">
      <dgm:prSet presAssocID="{D33C05B2-E8BF-4911-86D7-056F14CCE4E6}" presName="imgShp" presStyleLbl="fgImgPlace1" presStyleIdx="0" presStyleCnt="4"/>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dgm:spPr>
      <dgm:t>
        <a:bodyPr/>
        <a:lstStyle/>
        <a:p>
          <a:endParaRPr lang="en-US"/>
        </a:p>
      </dgm:t>
    </dgm:pt>
    <dgm:pt modelId="{E10D8F7A-E106-40CD-AE1D-88641656B0EF}" type="pres">
      <dgm:prSet presAssocID="{D33C05B2-E8BF-4911-86D7-056F14CCE4E6}" presName="txShp" presStyleLbl="node1" presStyleIdx="0" presStyleCnt="4">
        <dgm:presLayoutVars>
          <dgm:bulletEnabled val="1"/>
        </dgm:presLayoutVars>
      </dgm:prSet>
      <dgm:spPr/>
      <dgm:t>
        <a:bodyPr/>
        <a:lstStyle/>
        <a:p>
          <a:endParaRPr lang="en-US"/>
        </a:p>
      </dgm:t>
    </dgm:pt>
    <dgm:pt modelId="{269DF5CD-524D-4953-9037-A9F304F771D3}" type="pres">
      <dgm:prSet presAssocID="{ABD94788-2D4C-4DEE-9698-79E6C03E375F}" presName="spacing" presStyleCnt="0"/>
      <dgm:spPr/>
      <dgm:t>
        <a:bodyPr/>
        <a:lstStyle/>
        <a:p>
          <a:endParaRPr lang="en-US"/>
        </a:p>
      </dgm:t>
    </dgm:pt>
    <dgm:pt modelId="{5BF0B587-D95D-4A1C-9DF6-F1DFEF747C2D}" type="pres">
      <dgm:prSet presAssocID="{2DBA612B-6E6F-4BB6-ADD4-21E390B10912}" presName="composite" presStyleCnt="0"/>
      <dgm:spPr/>
      <dgm:t>
        <a:bodyPr/>
        <a:lstStyle/>
        <a:p>
          <a:endParaRPr lang="en-US"/>
        </a:p>
      </dgm:t>
    </dgm:pt>
    <dgm:pt modelId="{F2D7DA1E-E447-42A3-B2BA-82D50D808B5D}" type="pres">
      <dgm:prSet presAssocID="{2DBA612B-6E6F-4BB6-ADD4-21E390B10912}" presName="imgShp" presStyleLbl="fgImgPlace1" presStyleIdx="1" presStyleCnt="4"/>
      <dgm:spPr>
        <a:blipFill>
          <a:blip xmlns:r="http://schemas.openxmlformats.org/officeDocument/2006/relationships" r:embed="rId2" cstate="print">
            <a:extLst>
              <a:ext uri="{28A0092B-C50C-407E-A947-70E740481C1C}">
                <a14:useLocalDpi xmlns:a14="http://schemas.microsoft.com/office/drawing/2010/main" val="0"/>
              </a:ext>
            </a:extLst>
          </a:blip>
          <a:srcRect/>
          <a:stretch>
            <a:fillRect/>
          </a:stretch>
        </a:blipFill>
      </dgm:spPr>
      <dgm:t>
        <a:bodyPr/>
        <a:lstStyle/>
        <a:p>
          <a:endParaRPr lang="en-US"/>
        </a:p>
      </dgm:t>
    </dgm:pt>
    <dgm:pt modelId="{BFEAE78F-8C84-43FA-B055-40CD2B4DF558}" type="pres">
      <dgm:prSet presAssocID="{2DBA612B-6E6F-4BB6-ADD4-21E390B10912}" presName="txShp" presStyleLbl="node1" presStyleIdx="1" presStyleCnt="4">
        <dgm:presLayoutVars>
          <dgm:bulletEnabled val="1"/>
        </dgm:presLayoutVars>
      </dgm:prSet>
      <dgm:spPr/>
      <dgm:t>
        <a:bodyPr/>
        <a:lstStyle/>
        <a:p>
          <a:endParaRPr lang="en-US"/>
        </a:p>
      </dgm:t>
    </dgm:pt>
    <dgm:pt modelId="{87E98F0F-9B69-4A6D-BC01-46C258979705}" type="pres">
      <dgm:prSet presAssocID="{DF798DA5-C914-43F0-8736-64863832C346}" presName="spacing" presStyleCnt="0"/>
      <dgm:spPr/>
      <dgm:t>
        <a:bodyPr/>
        <a:lstStyle/>
        <a:p>
          <a:endParaRPr lang="en-US"/>
        </a:p>
      </dgm:t>
    </dgm:pt>
    <dgm:pt modelId="{AFFFD33D-E5C7-4CFB-952F-8E00C0277E81}" type="pres">
      <dgm:prSet presAssocID="{FDA448AC-1CC2-431A-96B6-76CFD11A2467}" presName="composite" presStyleCnt="0"/>
      <dgm:spPr/>
      <dgm:t>
        <a:bodyPr/>
        <a:lstStyle/>
        <a:p>
          <a:endParaRPr lang="en-US"/>
        </a:p>
      </dgm:t>
    </dgm:pt>
    <dgm:pt modelId="{79651FDE-9F76-4190-8D9E-B85C71BFE8CF}" type="pres">
      <dgm:prSet presAssocID="{FDA448AC-1CC2-431A-96B6-76CFD11A2467}" presName="imgShp" presStyleLbl="fgImgPlace1" presStyleIdx="2" presStyleCnt="4"/>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dgm:spPr>
      <dgm:t>
        <a:bodyPr/>
        <a:lstStyle/>
        <a:p>
          <a:endParaRPr lang="en-US"/>
        </a:p>
      </dgm:t>
    </dgm:pt>
    <dgm:pt modelId="{7E9E51C1-721F-48E5-B1C7-F866FDBB4F1D}" type="pres">
      <dgm:prSet presAssocID="{FDA448AC-1CC2-431A-96B6-76CFD11A2467}" presName="txShp" presStyleLbl="node1" presStyleIdx="2" presStyleCnt="4">
        <dgm:presLayoutVars>
          <dgm:bulletEnabled val="1"/>
        </dgm:presLayoutVars>
      </dgm:prSet>
      <dgm:spPr/>
      <dgm:t>
        <a:bodyPr/>
        <a:lstStyle/>
        <a:p>
          <a:endParaRPr lang="en-US"/>
        </a:p>
      </dgm:t>
    </dgm:pt>
    <dgm:pt modelId="{534EB206-C387-402A-A52A-48A1A55DB3EE}" type="pres">
      <dgm:prSet presAssocID="{48150223-BF76-4B83-BA4A-63FA7C762429}" presName="spacing" presStyleCnt="0"/>
      <dgm:spPr/>
      <dgm:t>
        <a:bodyPr/>
        <a:lstStyle/>
        <a:p>
          <a:endParaRPr lang="en-US"/>
        </a:p>
      </dgm:t>
    </dgm:pt>
    <dgm:pt modelId="{1B26B894-ACA3-4006-857C-C68EF9080DB9}" type="pres">
      <dgm:prSet presAssocID="{DEEB5824-EB1E-43EB-AE10-8DC4933F81CA}" presName="composite" presStyleCnt="0"/>
      <dgm:spPr/>
      <dgm:t>
        <a:bodyPr/>
        <a:lstStyle/>
        <a:p>
          <a:endParaRPr lang="en-US"/>
        </a:p>
      </dgm:t>
    </dgm:pt>
    <dgm:pt modelId="{4774E767-8909-42A0-8DF4-EE378473C399}" type="pres">
      <dgm:prSet presAssocID="{DEEB5824-EB1E-43EB-AE10-8DC4933F81CA}" presName="imgShp" presStyleLbl="fgImgPlace1" presStyleIdx="3" presStyleCnt="4"/>
      <dgm:spPr>
        <a:blipFill>
          <a:blip xmlns:r="http://schemas.openxmlformats.org/officeDocument/2006/relationships" r:embed="rId4" cstate="print">
            <a:extLst>
              <a:ext uri="{28A0092B-C50C-407E-A947-70E740481C1C}">
                <a14:useLocalDpi xmlns:a14="http://schemas.microsoft.com/office/drawing/2010/main" val="0"/>
              </a:ext>
            </a:extLst>
          </a:blip>
          <a:srcRect/>
          <a:stretch>
            <a:fillRect/>
          </a:stretch>
        </a:blipFill>
      </dgm:spPr>
      <dgm:t>
        <a:bodyPr/>
        <a:lstStyle/>
        <a:p>
          <a:endParaRPr lang="en-US"/>
        </a:p>
      </dgm:t>
    </dgm:pt>
    <dgm:pt modelId="{B5F0BF40-4837-49EE-AACD-0C5B553FE478}" type="pres">
      <dgm:prSet presAssocID="{DEEB5824-EB1E-43EB-AE10-8DC4933F81CA}" presName="txShp" presStyleLbl="node1" presStyleIdx="3" presStyleCnt="4">
        <dgm:presLayoutVars>
          <dgm:bulletEnabled val="1"/>
        </dgm:presLayoutVars>
      </dgm:prSet>
      <dgm:spPr/>
      <dgm:t>
        <a:bodyPr/>
        <a:lstStyle/>
        <a:p>
          <a:endParaRPr lang="en-US"/>
        </a:p>
      </dgm:t>
    </dgm:pt>
  </dgm:ptLst>
  <dgm:cxnLst>
    <dgm:cxn modelId="{5C062D65-4D2F-487F-AB09-7009BCBF438B}" srcId="{016288D3-1D11-449E-84D0-7EDE54786B05}" destId="{2DBA612B-6E6F-4BB6-ADD4-21E390B10912}" srcOrd="1" destOrd="0" parTransId="{E45B72CD-EFAC-4E28-86FC-68847BFBF9FB}" sibTransId="{DF798DA5-C914-43F0-8736-64863832C346}"/>
    <dgm:cxn modelId="{A7EA3B50-878F-47D7-8BCD-3C392A459FCB}" srcId="{016288D3-1D11-449E-84D0-7EDE54786B05}" destId="{D33C05B2-E8BF-4911-86D7-056F14CCE4E6}" srcOrd="0" destOrd="0" parTransId="{D77D0787-BE4D-4C59-8F3E-EBB19CE9A3ED}" sibTransId="{ABD94788-2D4C-4DEE-9698-79E6C03E375F}"/>
    <dgm:cxn modelId="{AA852F3A-0FD6-4EE4-879E-D43C90F1654E}" type="presOf" srcId="{FDA448AC-1CC2-431A-96B6-76CFD11A2467}" destId="{7E9E51C1-721F-48E5-B1C7-F866FDBB4F1D}" srcOrd="0" destOrd="0" presId="urn:microsoft.com/office/officeart/2005/8/layout/vList3"/>
    <dgm:cxn modelId="{C2F5A8F8-0294-47A3-8CA6-713A93221C38}" srcId="{016288D3-1D11-449E-84D0-7EDE54786B05}" destId="{FDA448AC-1CC2-431A-96B6-76CFD11A2467}" srcOrd="2" destOrd="0" parTransId="{83F10967-665A-4115-83BF-EF1C1BD73749}" sibTransId="{48150223-BF76-4B83-BA4A-63FA7C762429}"/>
    <dgm:cxn modelId="{0242168F-EBF3-47D0-81DF-507A7D67DDF1}" type="presOf" srcId="{016288D3-1D11-449E-84D0-7EDE54786B05}" destId="{76F71648-CBF3-4398-B370-55F39B8BA6B0}" srcOrd="0" destOrd="0" presId="urn:microsoft.com/office/officeart/2005/8/layout/vList3"/>
    <dgm:cxn modelId="{EAC8898B-30DB-4E26-BCCB-00C88BED5FC6}" type="presOf" srcId="{DEEB5824-EB1E-43EB-AE10-8DC4933F81CA}" destId="{B5F0BF40-4837-49EE-AACD-0C5B553FE478}" srcOrd="0" destOrd="0" presId="urn:microsoft.com/office/officeart/2005/8/layout/vList3"/>
    <dgm:cxn modelId="{8721EDE5-E3D9-41BC-85C8-E8F3C2FE3499}" type="presOf" srcId="{2DBA612B-6E6F-4BB6-ADD4-21E390B10912}" destId="{BFEAE78F-8C84-43FA-B055-40CD2B4DF558}" srcOrd="0" destOrd="0" presId="urn:microsoft.com/office/officeart/2005/8/layout/vList3"/>
    <dgm:cxn modelId="{5ADE2B2D-A63B-4873-BBDE-1901098872D9}" type="presOf" srcId="{D33C05B2-E8BF-4911-86D7-056F14CCE4E6}" destId="{E10D8F7A-E106-40CD-AE1D-88641656B0EF}" srcOrd="0" destOrd="0" presId="urn:microsoft.com/office/officeart/2005/8/layout/vList3"/>
    <dgm:cxn modelId="{312CDCA1-609D-42D0-9404-E8EF10F5CE40}" srcId="{016288D3-1D11-449E-84D0-7EDE54786B05}" destId="{DEEB5824-EB1E-43EB-AE10-8DC4933F81CA}" srcOrd="3" destOrd="0" parTransId="{7AAE9D77-4E8A-456F-88B1-382C5197102C}" sibTransId="{29361210-3ACD-4B85-8BBF-C9F7E518F744}"/>
    <dgm:cxn modelId="{E8FF821E-CB74-49A9-8A9A-5B19D1A3A582}" type="presParOf" srcId="{76F71648-CBF3-4398-B370-55F39B8BA6B0}" destId="{5246E87F-161E-483F-94A5-4472361CA2F6}" srcOrd="0" destOrd="0" presId="urn:microsoft.com/office/officeart/2005/8/layout/vList3"/>
    <dgm:cxn modelId="{DA092702-9292-4B5B-8673-9699578CBC32}" type="presParOf" srcId="{5246E87F-161E-483F-94A5-4472361CA2F6}" destId="{EA07BE6F-17AA-46EE-975B-454A3342E60D}" srcOrd="0" destOrd="0" presId="urn:microsoft.com/office/officeart/2005/8/layout/vList3"/>
    <dgm:cxn modelId="{2819646B-CE77-4A9B-AD01-A352E5487561}" type="presParOf" srcId="{5246E87F-161E-483F-94A5-4472361CA2F6}" destId="{E10D8F7A-E106-40CD-AE1D-88641656B0EF}" srcOrd="1" destOrd="0" presId="urn:microsoft.com/office/officeart/2005/8/layout/vList3"/>
    <dgm:cxn modelId="{3F400715-902F-43D0-AB4C-97A012F85401}" type="presParOf" srcId="{76F71648-CBF3-4398-B370-55F39B8BA6B0}" destId="{269DF5CD-524D-4953-9037-A9F304F771D3}" srcOrd="1" destOrd="0" presId="urn:microsoft.com/office/officeart/2005/8/layout/vList3"/>
    <dgm:cxn modelId="{BB20CCD2-1FD8-4922-9AAB-7D6597C6140B}" type="presParOf" srcId="{76F71648-CBF3-4398-B370-55F39B8BA6B0}" destId="{5BF0B587-D95D-4A1C-9DF6-F1DFEF747C2D}" srcOrd="2" destOrd="0" presId="urn:microsoft.com/office/officeart/2005/8/layout/vList3"/>
    <dgm:cxn modelId="{40F36A1C-F51F-4340-B458-37F7DCD4AA1E}" type="presParOf" srcId="{5BF0B587-D95D-4A1C-9DF6-F1DFEF747C2D}" destId="{F2D7DA1E-E447-42A3-B2BA-82D50D808B5D}" srcOrd="0" destOrd="0" presId="urn:microsoft.com/office/officeart/2005/8/layout/vList3"/>
    <dgm:cxn modelId="{83B0C93F-9691-495F-9D63-C18455E9436E}" type="presParOf" srcId="{5BF0B587-D95D-4A1C-9DF6-F1DFEF747C2D}" destId="{BFEAE78F-8C84-43FA-B055-40CD2B4DF558}" srcOrd="1" destOrd="0" presId="urn:microsoft.com/office/officeart/2005/8/layout/vList3"/>
    <dgm:cxn modelId="{43758B6D-C26B-42F4-8DF9-A6D080D64DD0}" type="presParOf" srcId="{76F71648-CBF3-4398-B370-55F39B8BA6B0}" destId="{87E98F0F-9B69-4A6D-BC01-46C258979705}" srcOrd="3" destOrd="0" presId="urn:microsoft.com/office/officeart/2005/8/layout/vList3"/>
    <dgm:cxn modelId="{BADBCB6E-251B-42A6-BBD8-0688BF180C11}" type="presParOf" srcId="{76F71648-CBF3-4398-B370-55F39B8BA6B0}" destId="{AFFFD33D-E5C7-4CFB-952F-8E00C0277E81}" srcOrd="4" destOrd="0" presId="urn:microsoft.com/office/officeart/2005/8/layout/vList3"/>
    <dgm:cxn modelId="{E9B82C3B-E282-4E84-BB05-F2E2A7A9612D}" type="presParOf" srcId="{AFFFD33D-E5C7-4CFB-952F-8E00C0277E81}" destId="{79651FDE-9F76-4190-8D9E-B85C71BFE8CF}" srcOrd="0" destOrd="0" presId="urn:microsoft.com/office/officeart/2005/8/layout/vList3"/>
    <dgm:cxn modelId="{FFF4F6B9-E8FB-44E5-9FA7-9E8911EAD4BE}" type="presParOf" srcId="{AFFFD33D-E5C7-4CFB-952F-8E00C0277E81}" destId="{7E9E51C1-721F-48E5-B1C7-F866FDBB4F1D}" srcOrd="1" destOrd="0" presId="urn:microsoft.com/office/officeart/2005/8/layout/vList3"/>
    <dgm:cxn modelId="{A3FC94AA-D1F7-4A74-B32D-6651222D311A}" type="presParOf" srcId="{76F71648-CBF3-4398-B370-55F39B8BA6B0}" destId="{534EB206-C387-402A-A52A-48A1A55DB3EE}" srcOrd="5" destOrd="0" presId="urn:microsoft.com/office/officeart/2005/8/layout/vList3"/>
    <dgm:cxn modelId="{C94B51D1-561D-4905-8887-98E7B6616DA9}" type="presParOf" srcId="{76F71648-CBF3-4398-B370-55F39B8BA6B0}" destId="{1B26B894-ACA3-4006-857C-C68EF9080DB9}" srcOrd="6" destOrd="0" presId="urn:microsoft.com/office/officeart/2005/8/layout/vList3"/>
    <dgm:cxn modelId="{500C3D66-F9E8-4272-B817-4C9D655EAD21}" type="presParOf" srcId="{1B26B894-ACA3-4006-857C-C68EF9080DB9}" destId="{4774E767-8909-42A0-8DF4-EE378473C399}" srcOrd="0" destOrd="0" presId="urn:microsoft.com/office/officeart/2005/8/layout/vList3"/>
    <dgm:cxn modelId="{00EC64A9-954E-4B9E-B250-78C5A98EFE1B}" type="presParOf" srcId="{1B26B894-ACA3-4006-857C-C68EF9080DB9}" destId="{B5F0BF40-4837-49EE-AACD-0C5B553FE478}"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982F11-DF82-4E0C-9ED2-5903E0D27299}" type="doc">
      <dgm:prSet loTypeId="urn:microsoft.com/office/officeart/2005/8/layout/vList3" loCatId="list" qsTypeId="urn:microsoft.com/office/officeart/2005/8/quickstyle/3d1" qsCatId="3D" csTypeId="urn:microsoft.com/office/officeart/2005/8/colors/accent1_2" csCatId="accent1" phldr="1"/>
      <dgm:spPr/>
      <dgm:t>
        <a:bodyPr/>
        <a:lstStyle/>
        <a:p>
          <a:endParaRPr lang="en-US"/>
        </a:p>
      </dgm:t>
    </dgm:pt>
    <dgm:pt modelId="{70A65ECD-072B-4ED6-8FDB-541CB0373F2B}">
      <dgm:prSet custT="1"/>
      <dgm:spPr/>
      <dgm:t>
        <a:bodyPr/>
        <a:lstStyle/>
        <a:p>
          <a:pPr rtl="0"/>
          <a:r>
            <a:rPr lang="en-US" sz="4000" b="1" dirty="0" smtClean="0">
              <a:effectLst>
                <a:reflection blurRad="6350" stA="55000" endA="300" endPos="45500" dir="5400000" sy="-100000" algn="bl" rotWithShape="0"/>
              </a:effectLst>
            </a:rPr>
            <a:t>Enabling a Patient-Centered Information Exchange System</a:t>
          </a:r>
          <a:endParaRPr lang="en-US" sz="4000" dirty="0">
            <a:effectLst>
              <a:reflection blurRad="6350" stA="55000" endA="300" endPos="45500" dir="5400000" sy="-100000" algn="bl" rotWithShape="0"/>
            </a:effectLst>
          </a:endParaRPr>
        </a:p>
      </dgm:t>
    </dgm:pt>
    <dgm:pt modelId="{49613D8E-121C-4273-9E38-D57189EAF306}" type="parTrans" cxnId="{E06CDCA3-1606-460D-9E06-6A618AAA6E80}">
      <dgm:prSet/>
      <dgm:spPr/>
      <dgm:t>
        <a:bodyPr/>
        <a:lstStyle/>
        <a:p>
          <a:endParaRPr lang="en-US"/>
        </a:p>
      </dgm:t>
    </dgm:pt>
    <dgm:pt modelId="{5673F60C-3C57-40B9-BFE3-1D6A8D565E47}" type="sibTrans" cxnId="{E06CDCA3-1606-460D-9E06-6A618AAA6E80}">
      <dgm:prSet/>
      <dgm:spPr/>
      <dgm:t>
        <a:bodyPr/>
        <a:lstStyle/>
        <a:p>
          <a:endParaRPr lang="en-US"/>
        </a:p>
      </dgm:t>
    </dgm:pt>
    <dgm:pt modelId="{F1FC0EA2-293C-4D20-878D-4CCD24C41E0C}" type="pres">
      <dgm:prSet presAssocID="{FD982F11-DF82-4E0C-9ED2-5903E0D27299}" presName="linearFlow" presStyleCnt="0">
        <dgm:presLayoutVars>
          <dgm:dir/>
          <dgm:resizeHandles val="exact"/>
        </dgm:presLayoutVars>
      </dgm:prSet>
      <dgm:spPr/>
      <dgm:t>
        <a:bodyPr/>
        <a:lstStyle/>
        <a:p>
          <a:endParaRPr lang="en-US"/>
        </a:p>
      </dgm:t>
    </dgm:pt>
    <dgm:pt modelId="{1DF30E05-FC36-4CCA-8C54-791D662FB69C}" type="pres">
      <dgm:prSet presAssocID="{70A65ECD-072B-4ED6-8FDB-541CB0373F2B}" presName="composite" presStyleCnt="0"/>
      <dgm:spPr/>
    </dgm:pt>
    <dgm:pt modelId="{0C1B4B81-0BE3-4A52-BF9B-D4F0612911AA}" type="pres">
      <dgm:prSet presAssocID="{70A65ECD-072B-4ED6-8FDB-541CB0373F2B}" presName="imgShp" presStyleLbl="fgImgPlace1" presStyleIdx="0" presStyleCnt="1" custScaleX="103840"/>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dgm:spPr>
    </dgm:pt>
    <dgm:pt modelId="{3D61AD5E-95C9-4978-B654-313DAA77CD77}" type="pres">
      <dgm:prSet presAssocID="{70A65ECD-072B-4ED6-8FDB-541CB0373F2B}" presName="txShp" presStyleLbl="node1" presStyleIdx="0" presStyleCnt="1" custScaleX="110738">
        <dgm:presLayoutVars>
          <dgm:bulletEnabled val="1"/>
        </dgm:presLayoutVars>
      </dgm:prSet>
      <dgm:spPr/>
      <dgm:t>
        <a:bodyPr/>
        <a:lstStyle/>
        <a:p>
          <a:endParaRPr lang="en-US"/>
        </a:p>
      </dgm:t>
    </dgm:pt>
  </dgm:ptLst>
  <dgm:cxnLst>
    <dgm:cxn modelId="{48BD5191-8F45-4B47-9766-6F79E4483B3D}" type="presOf" srcId="{70A65ECD-072B-4ED6-8FDB-541CB0373F2B}" destId="{3D61AD5E-95C9-4978-B654-313DAA77CD77}" srcOrd="0" destOrd="0" presId="urn:microsoft.com/office/officeart/2005/8/layout/vList3"/>
    <dgm:cxn modelId="{D8FD3770-E1C6-4B4B-8B81-018ACA84BD21}" type="presOf" srcId="{FD982F11-DF82-4E0C-9ED2-5903E0D27299}" destId="{F1FC0EA2-293C-4D20-878D-4CCD24C41E0C}" srcOrd="0" destOrd="0" presId="urn:microsoft.com/office/officeart/2005/8/layout/vList3"/>
    <dgm:cxn modelId="{E06CDCA3-1606-460D-9E06-6A618AAA6E80}" srcId="{FD982F11-DF82-4E0C-9ED2-5903E0D27299}" destId="{70A65ECD-072B-4ED6-8FDB-541CB0373F2B}" srcOrd="0" destOrd="0" parTransId="{49613D8E-121C-4273-9E38-D57189EAF306}" sibTransId="{5673F60C-3C57-40B9-BFE3-1D6A8D565E47}"/>
    <dgm:cxn modelId="{7B59E90F-6C3C-49B6-AF4F-9B39E76CFE01}" type="presParOf" srcId="{F1FC0EA2-293C-4D20-878D-4CCD24C41E0C}" destId="{1DF30E05-FC36-4CCA-8C54-791D662FB69C}" srcOrd="0" destOrd="0" presId="urn:microsoft.com/office/officeart/2005/8/layout/vList3"/>
    <dgm:cxn modelId="{0B8F6A46-4840-45FC-A0AF-F3FD8F9B63D6}" type="presParOf" srcId="{1DF30E05-FC36-4CCA-8C54-791D662FB69C}" destId="{0C1B4B81-0BE3-4A52-BF9B-D4F0612911AA}" srcOrd="0" destOrd="0" presId="urn:microsoft.com/office/officeart/2005/8/layout/vList3"/>
    <dgm:cxn modelId="{B0FCFD24-9E5A-42E9-BB0C-C2CF34BA4017}" type="presParOf" srcId="{1DF30E05-FC36-4CCA-8C54-791D662FB69C}" destId="{3D61AD5E-95C9-4978-B654-313DAA77CD77}"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1885EAE-B3BE-458B-9638-8F3327D43679}" type="doc">
      <dgm:prSet loTypeId="urn:microsoft.com/office/officeart/2005/8/layout/vList2" loCatId="list" qsTypeId="urn:microsoft.com/office/officeart/2005/8/quickstyle/3d1" qsCatId="3D" csTypeId="urn:microsoft.com/office/officeart/2005/8/colors/accent2_5" csCatId="accent2" phldr="1"/>
      <dgm:spPr/>
      <dgm:t>
        <a:bodyPr/>
        <a:lstStyle/>
        <a:p>
          <a:endParaRPr lang="en-US"/>
        </a:p>
      </dgm:t>
    </dgm:pt>
    <dgm:pt modelId="{9F90CFD7-FB75-442D-B2D0-AACD95EA3801}">
      <dgm:prSet phldrT="[Text]" custT="1"/>
      <dgm:spPr/>
      <dgm:t>
        <a:bodyPr/>
        <a:lstStyle/>
        <a:p>
          <a:r>
            <a:rPr lang="en-US" sz="2400" b="1" dirty="0" smtClean="0">
              <a:solidFill>
                <a:schemeClr val="bg1"/>
              </a:solidFill>
            </a:rPr>
            <a:t>NOTE: Newer records may be made either by viewing previous records of a patient or after a treatment.</a:t>
          </a:r>
          <a:endParaRPr lang="en-US" sz="2400" b="1" dirty="0">
            <a:solidFill>
              <a:schemeClr val="bg1"/>
            </a:solidFill>
          </a:endParaRPr>
        </a:p>
      </dgm:t>
    </dgm:pt>
    <dgm:pt modelId="{24906817-AB98-428F-B71F-ABA6009198A9}" type="parTrans" cxnId="{6FE9D7B3-304F-4650-BAB9-F2349177FCDA}">
      <dgm:prSet/>
      <dgm:spPr/>
      <dgm:t>
        <a:bodyPr/>
        <a:lstStyle/>
        <a:p>
          <a:endParaRPr lang="en-US"/>
        </a:p>
      </dgm:t>
    </dgm:pt>
    <dgm:pt modelId="{C8CE40C1-78D4-4A14-A2A7-C536E1D33AE8}" type="sibTrans" cxnId="{6FE9D7B3-304F-4650-BAB9-F2349177FCDA}">
      <dgm:prSet/>
      <dgm:spPr/>
      <dgm:t>
        <a:bodyPr/>
        <a:lstStyle/>
        <a:p>
          <a:endParaRPr lang="en-US"/>
        </a:p>
      </dgm:t>
    </dgm:pt>
    <dgm:pt modelId="{41B81B80-3084-420C-9946-E64F047A6254}">
      <dgm:prSet phldrT="[Text]" custT="1"/>
      <dgm:spPr/>
      <dgm:t>
        <a:bodyPr/>
        <a:lstStyle/>
        <a:p>
          <a:pPr algn="ctr"/>
          <a:r>
            <a:rPr lang="en-US" sz="2800" b="1" dirty="0" smtClean="0"/>
            <a:t>It will be a database which supports new entry (for new patients) and also updatable (only by the doctor and associates) for patients with previous records.</a:t>
          </a:r>
          <a:endParaRPr lang="en-US" sz="2800" b="1" dirty="0"/>
        </a:p>
      </dgm:t>
    </dgm:pt>
    <dgm:pt modelId="{CA1D7D95-E295-4D7B-B08B-230370EDC7F0}" type="sibTrans" cxnId="{333560CF-A413-4643-93A4-03A5C5E75A60}">
      <dgm:prSet/>
      <dgm:spPr/>
      <dgm:t>
        <a:bodyPr/>
        <a:lstStyle/>
        <a:p>
          <a:endParaRPr lang="en-US"/>
        </a:p>
      </dgm:t>
    </dgm:pt>
    <dgm:pt modelId="{8D1650BC-42CA-4FB3-B70E-02A1BD337115}" type="parTrans" cxnId="{333560CF-A413-4643-93A4-03A5C5E75A60}">
      <dgm:prSet/>
      <dgm:spPr/>
      <dgm:t>
        <a:bodyPr/>
        <a:lstStyle/>
        <a:p>
          <a:endParaRPr lang="en-US"/>
        </a:p>
      </dgm:t>
    </dgm:pt>
    <dgm:pt modelId="{DBFE67FA-5B7C-4EE8-B895-F966D92CA82A}" type="pres">
      <dgm:prSet presAssocID="{E1885EAE-B3BE-458B-9638-8F3327D43679}" presName="linear" presStyleCnt="0">
        <dgm:presLayoutVars>
          <dgm:animLvl val="lvl"/>
          <dgm:resizeHandles val="exact"/>
        </dgm:presLayoutVars>
      </dgm:prSet>
      <dgm:spPr/>
      <dgm:t>
        <a:bodyPr/>
        <a:lstStyle/>
        <a:p>
          <a:endParaRPr lang="en-US"/>
        </a:p>
      </dgm:t>
    </dgm:pt>
    <dgm:pt modelId="{956DA6F3-C2DE-49B4-AC70-0643F447945A}" type="pres">
      <dgm:prSet presAssocID="{41B81B80-3084-420C-9946-E64F047A6254}" presName="parentText" presStyleLbl="node1" presStyleIdx="0" presStyleCnt="1" custLinFactNeighborY="-20792">
        <dgm:presLayoutVars>
          <dgm:chMax val="0"/>
          <dgm:bulletEnabled val="1"/>
        </dgm:presLayoutVars>
      </dgm:prSet>
      <dgm:spPr/>
      <dgm:t>
        <a:bodyPr/>
        <a:lstStyle/>
        <a:p>
          <a:endParaRPr lang="en-US"/>
        </a:p>
      </dgm:t>
    </dgm:pt>
    <dgm:pt modelId="{8067314E-38E8-4BC2-978C-8296DA977059}" type="pres">
      <dgm:prSet presAssocID="{41B81B80-3084-420C-9946-E64F047A6254}" presName="childText" presStyleLbl="revTx" presStyleIdx="0" presStyleCnt="1" custLinFactNeighborY="4294">
        <dgm:presLayoutVars>
          <dgm:bulletEnabled val="1"/>
        </dgm:presLayoutVars>
      </dgm:prSet>
      <dgm:spPr/>
      <dgm:t>
        <a:bodyPr/>
        <a:lstStyle/>
        <a:p>
          <a:endParaRPr lang="en-US"/>
        </a:p>
      </dgm:t>
    </dgm:pt>
  </dgm:ptLst>
  <dgm:cxnLst>
    <dgm:cxn modelId="{5373B5F5-6FC2-4D23-948C-907D501E40BB}" type="presOf" srcId="{E1885EAE-B3BE-458B-9638-8F3327D43679}" destId="{DBFE67FA-5B7C-4EE8-B895-F966D92CA82A}" srcOrd="0" destOrd="0" presId="urn:microsoft.com/office/officeart/2005/8/layout/vList2"/>
    <dgm:cxn modelId="{FF9C942F-FD6B-47BC-AB6E-194172C45AC6}" type="presOf" srcId="{9F90CFD7-FB75-442D-B2D0-AACD95EA3801}" destId="{8067314E-38E8-4BC2-978C-8296DA977059}" srcOrd="0" destOrd="0" presId="urn:microsoft.com/office/officeart/2005/8/layout/vList2"/>
    <dgm:cxn modelId="{4038E844-7291-4377-BFD2-4188079C0055}" type="presOf" srcId="{41B81B80-3084-420C-9946-E64F047A6254}" destId="{956DA6F3-C2DE-49B4-AC70-0643F447945A}" srcOrd="0" destOrd="0" presId="urn:microsoft.com/office/officeart/2005/8/layout/vList2"/>
    <dgm:cxn modelId="{333560CF-A413-4643-93A4-03A5C5E75A60}" srcId="{E1885EAE-B3BE-458B-9638-8F3327D43679}" destId="{41B81B80-3084-420C-9946-E64F047A6254}" srcOrd="0" destOrd="0" parTransId="{8D1650BC-42CA-4FB3-B70E-02A1BD337115}" sibTransId="{CA1D7D95-E295-4D7B-B08B-230370EDC7F0}"/>
    <dgm:cxn modelId="{6FE9D7B3-304F-4650-BAB9-F2349177FCDA}" srcId="{41B81B80-3084-420C-9946-E64F047A6254}" destId="{9F90CFD7-FB75-442D-B2D0-AACD95EA3801}" srcOrd="0" destOrd="0" parTransId="{24906817-AB98-428F-B71F-ABA6009198A9}" sibTransId="{C8CE40C1-78D4-4A14-A2A7-C536E1D33AE8}"/>
    <dgm:cxn modelId="{86EC99E3-4544-4B37-9FC5-81387B79FFD7}" type="presParOf" srcId="{DBFE67FA-5B7C-4EE8-B895-F966D92CA82A}" destId="{956DA6F3-C2DE-49B4-AC70-0643F447945A}" srcOrd="0" destOrd="0" presId="urn:microsoft.com/office/officeart/2005/8/layout/vList2"/>
    <dgm:cxn modelId="{EC5A8195-7A05-490D-8109-B0A702799A74}" type="presParOf" srcId="{DBFE67FA-5B7C-4EE8-B895-F966D92CA82A}" destId="{8067314E-38E8-4BC2-978C-8296DA977059}" srcOrd="1"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7592624-1CA5-4236-A1F6-EFFF1A868DB1}" type="doc">
      <dgm:prSet loTypeId="urn:microsoft.com/office/officeart/2005/8/layout/vList2" loCatId="list" qsTypeId="urn:microsoft.com/office/officeart/2005/8/quickstyle/3d1" qsCatId="3D" csTypeId="urn:microsoft.com/office/officeart/2005/8/colors/accent2_2" csCatId="accent2" phldr="1"/>
      <dgm:spPr/>
      <dgm:t>
        <a:bodyPr/>
        <a:lstStyle/>
        <a:p>
          <a:endParaRPr lang="en-US"/>
        </a:p>
      </dgm:t>
    </dgm:pt>
    <dgm:pt modelId="{B7D3A448-8FE0-45DC-862D-B88D412AE61D}">
      <dgm:prSet phldrT="[Text]"/>
      <dgm:spPr/>
      <dgm:t>
        <a:bodyPr/>
        <a:lstStyle/>
        <a:p>
          <a:endParaRPr lang="en-US" dirty="0"/>
        </a:p>
      </dgm:t>
    </dgm:pt>
    <dgm:pt modelId="{8481C552-7587-42A5-A8DC-692C921FBEC9}" type="parTrans" cxnId="{46A2CC34-196D-4608-839E-789693528C21}">
      <dgm:prSet/>
      <dgm:spPr/>
      <dgm:t>
        <a:bodyPr/>
        <a:lstStyle/>
        <a:p>
          <a:endParaRPr lang="en-US"/>
        </a:p>
      </dgm:t>
    </dgm:pt>
    <dgm:pt modelId="{BB495535-C163-43E0-BA7C-3C87B3ED4D16}" type="sibTrans" cxnId="{46A2CC34-196D-4608-839E-789693528C21}">
      <dgm:prSet/>
      <dgm:spPr/>
      <dgm:t>
        <a:bodyPr/>
        <a:lstStyle/>
        <a:p>
          <a:endParaRPr lang="en-US"/>
        </a:p>
      </dgm:t>
    </dgm:pt>
    <dgm:pt modelId="{3FE4EC4A-FD9D-4F2E-B464-54EA52B77161}">
      <dgm:prSet phldrT="[Text]" custT="1"/>
      <dgm:spPr/>
      <dgm:t>
        <a:bodyPr/>
        <a:lstStyle/>
        <a:p>
          <a:pPr algn="ctr"/>
          <a:r>
            <a:rPr lang="en-US" sz="2800" b="1" dirty="0" smtClean="0"/>
            <a:t>A single id will be allotted in the database to each patient for further references.</a:t>
          </a:r>
          <a:endParaRPr lang="en-US" sz="2800" b="1" dirty="0"/>
        </a:p>
      </dgm:t>
    </dgm:pt>
    <dgm:pt modelId="{FC68F58C-4B70-4712-9B78-CCE813AD5F30}" type="parTrans" cxnId="{46EB5459-2AC5-4F89-BBE3-F5550709DD2E}">
      <dgm:prSet/>
      <dgm:spPr/>
      <dgm:t>
        <a:bodyPr/>
        <a:lstStyle/>
        <a:p>
          <a:endParaRPr lang="en-US"/>
        </a:p>
      </dgm:t>
    </dgm:pt>
    <dgm:pt modelId="{0E2B4486-9B86-4D3F-B839-EBAB7C334017}" type="sibTrans" cxnId="{46EB5459-2AC5-4F89-BBE3-F5550709DD2E}">
      <dgm:prSet/>
      <dgm:spPr/>
      <dgm:t>
        <a:bodyPr/>
        <a:lstStyle/>
        <a:p>
          <a:endParaRPr lang="en-US"/>
        </a:p>
      </dgm:t>
    </dgm:pt>
    <dgm:pt modelId="{68DC49FA-1631-4B3A-BCCB-5FD2F9AEFEA2}">
      <dgm:prSet phldrT="[Text]" custT="1"/>
      <dgm:spPr/>
      <dgm:t>
        <a:bodyPr/>
        <a:lstStyle/>
        <a:p>
          <a:r>
            <a:rPr lang="en-US" sz="2400" b="1" dirty="0" smtClean="0">
              <a:solidFill>
                <a:schemeClr val="bg1"/>
              </a:solidFill>
            </a:rPr>
            <a:t>NOTE: If a patient whose history has been already recorded in the database by any means forgets his/her id then phone number or DOB or Date of treatment along with other reports can be checked, if it doesn’t work out then new id will be allotted to him/her.</a:t>
          </a:r>
          <a:endParaRPr lang="en-US" sz="2400" b="1" dirty="0">
            <a:solidFill>
              <a:schemeClr val="bg1"/>
            </a:solidFill>
          </a:endParaRPr>
        </a:p>
      </dgm:t>
    </dgm:pt>
    <dgm:pt modelId="{335A834B-FB28-455D-8197-E21200918A5D}" type="parTrans" cxnId="{E8816680-D1A8-43C1-BBB6-A22314D3193D}">
      <dgm:prSet/>
      <dgm:spPr/>
      <dgm:t>
        <a:bodyPr/>
        <a:lstStyle/>
        <a:p>
          <a:endParaRPr lang="en-US"/>
        </a:p>
      </dgm:t>
    </dgm:pt>
    <dgm:pt modelId="{F1BE7192-FAE1-4262-BB98-D2BC366A53FA}" type="sibTrans" cxnId="{E8816680-D1A8-43C1-BBB6-A22314D3193D}">
      <dgm:prSet/>
      <dgm:spPr/>
      <dgm:t>
        <a:bodyPr/>
        <a:lstStyle/>
        <a:p>
          <a:endParaRPr lang="en-US"/>
        </a:p>
      </dgm:t>
    </dgm:pt>
    <dgm:pt modelId="{DD077EEC-CBAF-4A79-A5DD-902A96851FDA}">
      <dgm:prSet phldrT="[Text]" custT="1"/>
      <dgm:spPr/>
      <dgm:t>
        <a:bodyPr/>
        <a:lstStyle/>
        <a:p>
          <a:pPr algn="ctr"/>
          <a:r>
            <a:rPr lang="en-US" sz="2800" b="1" dirty="0" smtClean="0"/>
            <a:t>The database will be used to check the previous report of the patient and on that basis the future treatment will be executed.</a:t>
          </a:r>
          <a:endParaRPr lang="en-US" sz="2800" b="1" dirty="0"/>
        </a:p>
      </dgm:t>
    </dgm:pt>
    <dgm:pt modelId="{59091DFB-D8A5-498E-BFD0-024F1564A7D0}" type="sibTrans" cxnId="{EE58DAF7-AC55-48B3-8422-BD77D8151C15}">
      <dgm:prSet/>
      <dgm:spPr/>
      <dgm:t>
        <a:bodyPr/>
        <a:lstStyle/>
        <a:p>
          <a:endParaRPr lang="en-US"/>
        </a:p>
      </dgm:t>
    </dgm:pt>
    <dgm:pt modelId="{FB65A841-816B-484A-886C-107DAF5F13A2}" type="parTrans" cxnId="{EE58DAF7-AC55-48B3-8422-BD77D8151C15}">
      <dgm:prSet/>
      <dgm:spPr/>
      <dgm:t>
        <a:bodyPr/>
        <a:lstStyle/>
        <a:p>
          <a:endParaRPr lang="en-US"/>
        </a:p>
      </dgm:t>
    </dgm:pt>
    <dgm:pt modelId="{5915EE89-4E1C-440A-AD5E-5A2631B61268}" type="pres">
      <dgm:prSet presAssocID="{47592624-1CA5-4236-A1F6-EFFF1A868DB1}" presName="linear" presStyleCnt="0">
        <dgm:presLayoutVars>
          <dgm:animLvl val="lvl"/>
          <dgm:resizeHandles val="exact"/>
        </dgm:presLayoutVars>
      </dgm:prSet>
      <dgm:spPr/>
      <dgm:t>
        <a:bodyPr/>
        <a:lstStyle/>
        <a:p>
          <a:endParaRPr lang="en-US"/>
        </a:p>
      </dgm:t>
    </dgm:pt>
    <dgm:pt modelId="{24CD4D76-4414-4738-8774-A2710A15CC47}" type="pres">
      <dgm:prSet presAssocID="{DD077EEC-CBAF-4A79-A5DD-902A96851FDA}" presName="parentText" presStyleLbl="node1" presStyleIdx="0" presStyleCnt="2" custScaleY="113811" custLinFactY="-16549" custLinFactNeighborY="-100000">
        <dgm:presLayoutVars>
          <dgm:chMax val="0"/>
          <dgm:bulletEnabled val="1"/>
        </dgm:presLayoutVars>
      </dgm:prSet>
      <dgm:spPr/>
      <dgm:t>
        <a:bodyPr/>
        <a:lstStyle/>
        <a:p>
          <a:endParaRPr lang="en-US"/>
        </a:p>
      </dgm:t>
    </dgm:pt>
    <dgm:pt modelId="{6B286037-8DD3-4719-93E9-1B9A6EEAC311}" type="pres">
      <dgm:prSet presAssocID="{DD077EEC-CBAF-4A79-A5DD-902A96851FDA}" presName="childText" presStyleLbl="revTx" presStyleIdx="0" presStyleCnt="2">
        <dgm:presLayoutVars>
          <dgm:bulletEnabled val="1"/>
        </dgm:presLayoutVars>
      </dgm:prSet>
      <dgm:spPr/>
      <dgm:t>
        <a:bodyPr/>
        <a:lstStyle/>
        <a:p>
          <a:endParaRPr lang="en-US"/>
        </a:p>
      </dgm:t>
    </dgm:pt>
    <dgm:pt modelId="{9B069917-11F2-4217-93C5-577170790C62}" type="pres">
      <dgm:prSet presAssocID="{3FE4EC4A-FD9D-4F2E-B464-54EA52B77161}" presName="parentText" presStyleLbl="node1" presStyleIdx="1" presStyleCnt="2" custScaleY="108179" custLinFactNeighborY="-60099">
        <dgm:presLayoutVars>
          <dgm:chMax val="0"/>
          <dgm:bulletEnabled val="1"/>
        </dgm:presLayoutVars>
      </dgm:prSet>
      <dgm:spPr/>
      <dgm:t>
        <a:bodyPr/>
        <a:lstStyle/>
        <a:p>
          <a:endParaRPr lang="en-US"/>
        </a:p>
      </dgm:t>
    </dgm:pt>
    <dgm:pt modelId="{CAC39760-8018-448B-BDBF-FD1806722759}" type="pres">
      <dgm:prSet presAssocID="{3FE4EC4A-FD9D-4F2E-B464-54EA52B77161}" presName="childText" presStyleLbl="revTx" presStyleIdx="1" presStyleCnt="2" custLinFactNeighborX="248" custLinFactNeighborY="-32549">
        <dgm:presLayoutVars>
          <dgm:bulletEnabled val="1"/>
        </dgm:presLayoutVars>
      </dgm:prSet>
      <dgm:spPr/>
      <dgm:t>
        <a:bodyPr/>
        <a:lstStyle/>
        <a:p>
          <a:endParaRPr lang="en-US"/>
        </a:p>
      </dgm:t>
    </dgm:pt>
  </dgm:ptLst>
  <dgm:cxnLst>
    <dgm:cxn modelId="{46EB5459-2AC5-4F89-BBE3-F5550709DD2E}" srcId="{47592624-1CA5-4236-A1F6-EFFF1A868DB1}" destId="{3FE4EC4A-FD9D-4F2E-B464-54EA52B77161}" srcOrd="1" destOrd="0" parTransId="{FC68F58C-4B70-4712-9B78-CCE813AD5F30}" sibTransId="{0E2B4486-9B86-4D3F-B839-EBAB7C334017}"/>
    <dgm:cxn modelId="{E0F45657-30D6-4837-8AE7-2B287AF3D0C3}" type="presOf" srcId="{B7D3A448-8FE0-45DC-862D-B88D412AE61D}" destId="{6B286037-8DD3-4719-93E9-1B9A6EEAC311}" srcOrd="0" destOrd="0" presId="urn:microsoft.com/office/officeart/2005/8/layout/vList2"/>
    <dgm:cxn modelId="{E8816680-D1A8-43C1-BBB6-A22314D3193D}" srcId="{3FE4EC4A-FD9D-4F2E-B464-54EA52B77161}" destId="{68DC49FA-1631-4B3A-BCCB-5FD2F9AEFEA2}" srcOrd="0" destOrd="0" parTransId="{335A834B-FB28-455D-8197-E21200918A5D}" sibTransId="{F1BE7192-FAE1-4262-BB98-D2BC366A53FA}"/>
    <dgm:cxn modelId="{927D791B-DB41-46CD-8396-24955D947C70}" type="presOf" srcId="{3FE4EC4A-FD9D-4F2E-B464-54EA52B77161}" destId="{9B069917-11F2-4217-93C5-577170790C62}" srcOrd="0" destOrd="0" presId="urn:microsoft.com/office/officeart/2005/8/layout/vList2"/>
    <dgm:cxn modelId="{EE58DAF7-AC55-48B3-8422-BD77D8151C15}" srcId="{47592624-1CA5-4236-A1F6-EFFF1A868DB1}" destId="{DD077EEC-CBAF-4A79-A5DD-902A96851FDA}" srcOrd="0" destOrd="0" parTransId="{FB65A841-816B-484A-886C-107DAF5F13A2}" sibTransId="{59091DFB-D8A5-498E-BFD0-024F1564A7D0}"/>
    <dgm:cxn modelId="{34081415-456E-466C-AC38-9B0A0C5DF34D}" type="presOf" srcId="{68DC49FA-1631-4B3A-BCCB-5FD2F9AEFEA2}" destId="{CAC39760-8018-448B-BDBF-FD1806722759}" srcOrd="0" destOrd="0" presId="urn:microsoft.com/office/officeart/2005/8/layout/vList2"/>
    <dgm:cxn modelId="{854DBE2E-B1D3-44F1-92BB-7571245CFBF0}" type="presOf" srcId="{47592624-1CA5-4236-A1F6-EFFF1A868DB1}" destId="{5915EE89-4E1C-440A-AD5E-5A2631B61268}" srcOrd="0" destOrd="0" presId="urn:microsoft.com/office/officeart/2005/8/layout/vList2"/>
    <dgm:cxn modelId="{46A2CC34-196D-4608-839E-789693528C21}" srcId="{DD077EEC-CBAF-4A79-A5DD-902A96851FDA}" destId="{B7D3A448-8FE0-45DC-862D-B88D412AE61D}" srcOrd="0" destOrd="0" parTransId="{8481C552-7587-42A5-A8DC-692C921FBEC9}" sibTransId="{BB495535-C163-43E0-BA7C-3C87B3ED4D16}"/>
    <dgm:cxn modelId="{CD6ACA70-35B2-4649-AF46-647D378D6AFE}" type="presOf" srcId="{DD077EEC-CBAF-4A79-A5DD-902A96851FDA}" destId="{24CD4D76-4414-4738-8774-A2710A15CC47}" srcOrd="0" destOrd="0" presId="urn:microsoft.com/office/officeart/2005/8/layout/vList2"/>
    <dgm:cxn modelId="{551A07AB-1F83-464F-9D55-18C0C7051159}" type="presParOf" srcId="{5915EE89-4E1C-440A-AD5E-5A2631B61268}" destId="{24CD4D76-4414-4738-8774-A2710A15CC47}" srcOrd="0" destOrd="0" presId="urn:microsoft.com/office/officeart/2005/8/layout/vList2"/>
    <dgm:cxn modelId="{058936FF-F1D2-43DE-BC6E-F986F8A2DEA2}" type="presParOf" srcId="{5915EE89-4E1C-440A-AD5E-5A2631B61268}" destId="{6B286037-8DD3-4719-93E9-1B9A6EEAC311}" srcOrd="1" destOrd="0" presId="urn:microsoft.com/office/officeart/2005/8/layout/vList2"/>
    <dgm:cxn modelId="{1CA1248C-E7F5-4D23-B418-01E5ED759001}" type="presParOf" srcId="{5915EE89-4E1C-440A-AD5E-5A2631B61268}" destId="{9B069917-11F2-4217-93C5-577170790C62}" srcOrd="2" destOrd="0" presId="urn:microsoft.com/office/officeart/2005/8/layout/vList2"/>
    <dgm:cxn modelId="{BDF61A0A-9EF9-4A4A-B9AB-E9B60032D783}" type="presParOf" srcId="{5915EE89-4E1C-440A-AD5E-5A2631B61268}" destId="{CAC39760-8018-448B-BDBF-FD180672275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6F01CC5-B0ED-45AD-BE69-51F385C43A8B}" type="doc">
      <dgm:prSet loTypeId="urn:microsoft.com/office/officeart/2005/8/layout/vList2" loCatId="list" qsTypeId="urn:microsoft.com/office/officeart/2005/8/quickstyle/3d1" qsCatId="3D" csTypeId="urn:microsoft.com/office/officeart/2005/8/colors/accent2_2" csCatId="accent2" phldr="1"/>
      <dgm:spPr/>
      <dgm:t>
        <a:bodyPr/>
        <a:lstStyle/>
        <a:p>
          <a:endParaRPr lang="en-US"/>
        </a:p>
      </dgm:t>
    </dgm:pt>
    <dgm:pt modelId="{1445BCB5-3448-4B24-BB0A-1EEB6E73D2F4}">
      <dgm:prSet phldrT="[Text]" custT="1"/>
      <dgm:spPr/>
      <dgm:t>
        <a:bodyPr/>
        <a:lstStyle/>
        <a:p>
          <a:pPr algn="ctr"/>
          <a:r>
            <a:rPr lang="en-US" sz="2800" b="1" dirty="0" smtClean="0"/>
            <a:t>There would be a mandatory column to take input of the places the patient has visited recently and the current status of that place according to Covid-19 norms will be analyzed and recorded.</a:t>
          </a:r>
          <a:endParaRPr lang="en-US" sz="2800" b="1" dirty="0"/>
        </a:p>
      </dgm:t>
    </dgm:pt>
    <dgm:pt modelId="{F5ACC4D3-3B74-49B7-9AF3-1554E68E7E80}" type="parTrans" cxnId="{ADE8ABCC-A199-4064-BF22-1DC8A7C9C982}">
      <dgm:prSet/>
      <dgm:spPr/>
      <dgm:t>
        <a:bodyPr/>
        <a:lstStyle/>
        <a:p>
          <a:endParaRPr lang="en-US"/>
        </a:p>
      </dgm:t>
    </dgm:pt>
    <dgm:pt modelId="{57A612D3-8550-4620-B3A0-1B3E12FA0AA7}" type="sibTrans" cxnId="{ADE8ABCC-A199-4064-BF22-1DC8A7C9C982}">
      <dgm:prSet/>
      <dgm:spPr/>
      <dgm:t>
        <a:bodyPr/>
        <a:lstStyle/>
        <a:p>
          <a:endParaRPr lang="en-US"/>
        </a:p>
      </dgm:t>
    </dgm:pt>
    <dgm:pt modelId="{7C6FC693-F297-40E1-973D-99765BD4D4D4}" type="pres">
      <dgm:prSet presAssocID="{76F01CC5-B0ED-45AD-BE69-51F385C43A8B}" presName="linear" presStyleCnt="0">
        <dgm:presLayoutVars>
          <dgm:animLvl val="lvl"/>
          <dgm:resizeHandles val="exact"/>
        </dgm:presLayoutVars>
      </dgm:prSet>
      <dgm:spPr/>
      <dgm:t>
        <a:bodyPr/>
        <a:lstStyle/>
        <a:p>
          <a:endParaRPr lang="en-US"/>
        </a:p>
      </dgm:t>
    </dgm:pt>
    <dgm:pt modelId="{977D9497-3F72-4C23-9343-B0CE92E57F90}" type="pres">
      <dgm:prSet presAssocID="{1445BCB5-3448-4B24-BB0A-1EEB6E73D2F4}" presName="parentText" presStyleLbl="node1" presStyleIdx="0" presStyleCnt="1" custLinFactNeighborX="-606" custLinFactNeighborY="3647">
        <dgm:presLayoutVars>
          <dgm:chMax val="0"/>
          <dgm:bulletEnabled val="1"/>
        </dgm:presLayoutVars>
      </dgm:prSet>
      <dgm:spPr/>
      <dgm:t>
        <a:bodyPr/>
        <a:lstStyle/>
        <a:p>
          <a:endParaRPr lang="en-US"/>
        </a:p>
      </dgm:t>
    </dgm:pt>
  </dgm:ptLst>
  <dgm:cxnLst>
    <dgm:cxn modelId="{2C4B61B3-3C0C-402C-830B-0BCD7E403FF2}" type="presOf" srcId="{1445BCB5-3448-4B24-BB0A-1EEB6E73D2F4}" destId="{977D9497-3F72-4C23-9343-B0CE92E57F90}" srcOrd="0" destOrd="0" presId="urn:microsoft.com/office/officeart/2005/8/layout/vList2"/>
    <dgm:cxn modelId="{93BED545-75D8-4BAF-A31E-0B3B0775CEEC}" type="presOf" srcId="{76F01CC5-B0ED-45AD-BE69-51F385C43A8B}" destId="{7C6FC693-F297-40E1-973D-99765BD4D4D4}" srcOrd="0" destOrd="0" presId="urn:microsoft.com/office/officeart/2005/8/layout/vList2"/>
    <dgm:cxn modelId="{ADE8ABCC-A199-4064-BF22-1DC8A7C9C982}" srcId="{76F01CC5-B0ED-45AD-BE69-51F385C43A8B}" destId="{1445BCB5-3448-4B24-BB0A-1EEB6E73D2F4}" srcOrd="0" destOrd="0" parTransId="{F5ACC4D3-3B74-49B7-9AF3-1554E68E7E80}" sibTransId="{57A612D3-8550-4620-B3A0-1B3E12FA0AA7}"/>
    <dgm:cxn modelId="{C27D0B0F-7B0F-47C7-A75D-8706043D6293}" type="presParOf" srcId="{7C6FC693-F297-40E1-973D-99765BD4D4D4}" destId="{977D9497-3F72-4C23-9343-B0CE92E57F90}"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815D084-912D-4184-9D76-D8648B521738}" type="doc">
      <dgm:prSet loTypeId="urn:microsoft.com/office/officeart/2005/8/layout/vList3" loCatId="list" qsTypeId="urn:microsoft.com/office/officeart/2005/8/quickstyle/3d1" qsCatId="3D" csTypeId="urn:microsoft.com/office/officeart/2005/8/colors/accent2_2" csCatId="accent2" phldr="1"/>
      <dgm:spPr/>
    </dgm:pt>
    <dgm:pt modelId="{D7B80528-6803-4ADE-8111-6C28401AAD9F}">
      <dgm:prSet phldrT="[Text]" custT="1"/>
      <dgm:spPr/>
      <dgm:t>
        <a:bodyPr/>
        <a:lstStyle/>
        <a:p>
          <a:pPr algn="ctr"/>
          <a:r>
            <a:rPr lang="en-US" sz="2000" b="1" dirty="0" smtClean="0"/>
            <a:t>The assistant will be an AI based program who can access the database regarding the </a:t>
          </a:r>
          <a:r>
            <a:rPr lang="en-IN" sz="2000" b="1" dirty="0" smtClean="0"/>
            <a:t>patient-centred information</a:t>
          </a:r>
          <a:endParaRPr lang="en-US" sz="2000" b="1" dirty="0"/>
        </a:p>
      </dgm:t>
    </dgm:pt>
    <dgm:pt modelId="{F1E770DF-CCDE-499B-8AE7-CC4A819A35DC}" type="parTrans" cxnId="{A11D44C1-5348-43F0-9CCE-600A4183FD87}">
      <dgm:prSet/>
      <dgm:spPr/>
      <dgm:t>
        <a:bodyPr/>
        <a:lstStyle/>
        <a:p>
          <a:endParaRPr lang="en-US"/>
        </a:p>
      </dgm:t>
    </dgm:pt>
    <dgm:pt modelId="{F6B3DB0C-C64D-40A6-A7DA-4EBD6945EC63}" type="sibTrans" cxnId="{A11D44C1-5348-43F0-9CCE-600A4183FD87}">
      <dgm:prSet/>
      <dgm:spPr/>
      <dgm:t>
        <a:bodyPr/>
        <a:lstStyle/>
        <a:p>
          <a:endParaRPr lang="en-US"/>
        </a:p>
      </dgm:t>
    </dgm:pt>
    <dgm:pt modelId="{41A1ED67-0335-4E46-88B1-E7BFE65AAE36}">
      <dgm:prSet phldrT="[Text]" custT="1"/>
      <dgm:spPr/>
      <dgm:t>
        <a:bodyPr/>
        <a:lstStyle/>
        <a:p>
          <a:r>
            <a:rPr lang="en-US" sz="2000" b="1" dirty="0" smtClean="0"/>
            <a:t>A set of instructions is to be provided to the Assistance which can accept the regarding symptoms of the concerned patients and evaluate them along with the previous records to find the disease and its possible cures (self-suggested medicines, required test reports) and refer it to the doctor</a:t>
          </a:r>
          <a:endParaRPr lang="en-US" sz="2000" b="1" dirty="0"/>
        </a:p>
      </dgm:t>
    </dgm:pt>
    <dgm:pt modelId="{6949C12B-21EE-4EC1-B514-9A3D44D6770F}" type="parTrans" cxnId="{B718E82C-CE6F-41AE-8517-11764E05B9C8}">
      <dgm:prSet/>
      <dgm:spPr/>
      <dgm:t>
        <a:bodyPr/>
        <a:lstStyle/>
        <a:p>
          <a:endParaRPr lang="en-US"/>
        </a:p>
      </dgm:t>
    </dgm:pt>
    <dgm:pt modelId="{CD2722CD-0252-4B67-B341-B899FB2D9779}" type="sibTrans" cxnId="{B718E82C-CE6F-41AE-8517-11764E05B9C8}">
      <dgm:prSet/>
      <dgm:spPr/>
      <dgm:t>
        <a:bodyPr/>
        <a:lstStyle/>
        <a:p>
          <a:endParaRPr lang="en-US"/>
        </a:p>
      </dgm:t>
    </dgm:pt>
    <dgm:pt modelId="{8CBC076E-12C8-451A-81F8-0C75DCF91BA8}">
      <dgm:prSet phldrT="[Text]" custT="1"/>
      <dgm:spPr/>
      <dgm:t>
        <a:bodyPr/>
        <a:lstStyle/>
        <a:p>
          <a:r>
            <a:rPr lang="en-US" sz="2000" b="1" dirty="0" smtClean="0"/>
            <a:t>The main function of the Assistant would be to fix a proper appointment with the doctor himself along with its own evaluated data or reports to the doctor</a:t>
          </a:r>
          <a:endParaRPr lang="en-US" sz="2000" b="1" dirty="0"/>
        </a:p>
      </dgm:t>
    </dgm:pt>
    <dgm:pt modelId="{63766053-C39A-4336-ACCA-B3529C96F447}" type="parTrans" cxnId="{A676B7FE-8F1F-44DF-8125-A471DB2CADE9}">
      <dgm:prSet/>
      <dgm:spPr/>
      <dgm:t>
        <a:bodyPr/>
        <a:lstStyle/>
        <a:p>
          <a:endParaRPr lang="en-US"/>
        </a:p>
      </dgm:t>
    </dgm:pt>
    <dgm:pt modelId="{70787E4C-2762-4213-817E-F32D017AE9B4}" type="sibTrans" cxnId="{A676B7FE-8F1F-44DF-8125-A471DB2CADE9}">
      <dgm:prSet/>
      <dgm:spPr/>
      <dgm:t>
        <a:bodyPr/>
        <a:lstStyle/>
        <a:p>
          <a:endParaRPr lang="en-US"/>
        </a:p>
      </dgm:t>
    </dgm:pt>
    <dgm:pt modelId="{FE74891C-4998-4CFD-B774-75968B179874}" type="pres">
      <dgm:prSet presAssocID="{8815D084-912D-4184-9D76-D8648B521738}" presName="linearFlow" presStyleCnt="0">
        <dgm:presLayoutVars>
          <dgm:dir/>
          <dgm:resizeHandles val="exact"/>
        </dgm:presLayoutVars>
      </dgm:prSet>
      <dgm:spPr/>
    </dgm:pt>
    <dgm:pt modelId="{1DCCBC4B-39BC-4932-BC13-3C34F15922A3}" type="pres">
      <dgm:prSet presAssocID="{D7B80528-6803-4ADE-8111-6C28401AAD9F}" presName="composite" presStyleCnt="0"/>
      <dgm:spPr/>
    </dgm:pt>
    <dgm:pt modelId="{6F394632-3A06-4090-8DE7-3134C8300276}" type="pres">
      <dgm:prSet presAssocID="{D7B80528-6803-4ADE-8111-6C28401AAD9F}" presName="imgShp" presStyleLbl="fgImgPlace1" presStyleIdx="0" presStyleCnt="3" custLinFactNeighborX="-83911" custLinFactNeighborY="2707"/>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dgm:spPr>
    </dgm:pt>
    <dgm:pt modelId="{40CA2E1A-D7FD-4251-B607-C57EAA989075}" type="pres">
      <dgm:prSet presAssocID="{D7B80528-6803-4ADE-8111-6C28401AAD9F}" presName="txShp" presStyleLbl="node1" presStyleIdx="0" presStyleCnt="3" custScaleX="114682" custScaleY="90070">
        <dgm:presLayoutVars>
          <dgm:bulletEnabled val="1"/>
        </dgm:presLayoutVars>
      </dgm:prSet>
      <dgm:spPr/>
      <dgm:t>
        <a:bodyPr/>
        <a:lstStyle/>
        <a:p>
          <a:endParaRPr lang="en-US"/>
        </a:p>
      </dgm:t>
    </dgm:pt>
    <dgm:pt modelId="{95613AB3-C0A2-4709-964D-B3CC6C6F1144}" type="pres">
      <dgm:prSet presAssocID="{F6B3DB0C-C64D-40A6-A7DA-4EBD6945EC63}" presName="spacing" presStyleCnt="0"/>
      <dgm:spPr/>
    </dgm:pt>
    <dgm:pt modelId="{158DE262-7816-46F6-A40E-BDF72B59EA7C}" type="pres">
      <dgm:prSet presAssocID="{41A1ED67-0335-4E46-88B1-E7BFE65AAE36}" presName="composite" presStyleCnt="0"/>
      <dgm:spPr/>
    </dgm:pt>
    <dgm:pt modelId="{F7849FC8-C815-4251-95A1-E9437F1DD0CF}" type="pres">
      <dgm:prSet presAssocID="{41A1ED67-0335-4E46-88B1-E7BFE65AAE36}" presName="imgShp" presStyleLbl="fgImgPlace1" presStyleIdx="1" presStyleCnt="3" custLinFactNeighborX="-84813" custLinFactNeighborY="-17944"/>
      <dgm:spPr>
        <a:blipFill>
          <a:blip xmlns:r="http://schemas.openxmlformats.org/officeDocument/2006/relationships" r:embed="rId2" cstate="print">
            <a:extLst>
              <a:ext uri="{28A0092B-C50C-407E-A947-70E740481C1C}">
                <a14:useLocalDpi xmlns:a14="http://schemas.microsoft.com/office/drawing/2010/main" val="0"/>
              </a:ext>
            </a:extLst>
          </a:blip>
          <a:srcRect/>
          <a:stretch>
            <a:fillRect l="-39000" r="-39000"/>
          </a:stretch>
        </a:blipFill>
      </dgm:spPr>
    </dgm:pt>
    <dgm:pt modelId="{9E979A08-A841-4F43-82A8-F085C6F2F042}" type="pres">
      <dgm:prSet presAssocID="{41A1ED67-0335-4E46-88B1-E7BFE65AAE36}" presName="txShp" presStyleLbl="node1" presStyleIdx="1" presStyleCnt="3" custScaleX="115511" custScaleY="169173" custLinFactY="34291" custLinFactNeighborX="622" custLinFactNeighborY="100000">
        <dgm:presLayoutVars>
          <dgm:bulletEnabled val="1"/>
        </dgm:presLayoutVars>
      </dgm:prSet>
      <dgm:spPr/>
      <dgm:t>
        <a:bodyPr/>
        <a:lstStyle/>
        <a:p>
          <a:endParaRPr lang="en-US"/>
        </a:p>
      </dgm:t>
    </dgm:pt>
    <dgm:pt modelId="{EF996644-A167-4214-B5C5-0848AA51FDDA}" type="pres">
      <dgm:prSet presAssocID="{CD2722CD-0252-4B67-B341-B899FB2D9779}" presName="spacing" presStyleCnt="0"/>
      <dgm:spPr/>
    </dgm:pt>
    <dgm:pt modelId="{F9A2F7DE-2EF9-4150-A10C-8E76965A02CF}" type="pres">
      <dgm:prSet presAssocID="{8CBC076E-12C8-451A-81F8-0C75DCF91BA8}" presName="composite" presStyleCnt="0"/>
      <dgm:spPr/>
    </dgm:pt>
    <dgm:pt modelId="{93AC9DCD-1720-4EA4-A8BE-085958C0416E}" type="pres">
      <dgm:prSet presAssocID="{8CBC076E-12C8-451A-81F8-0C75DCF91BA8}" presName="imgShp" presStyleLbl="fgImgPlace1" presStyleIdx="2" presStyleCnt="3" custLinFactNeighborX="-89124" custLinFactNeighborY="-33057"/>
      <dgm:spPr>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dgm:spPr>
    </dgm:pt>
    <dgm:pt modelId="{4D264D78-C4A6-4F99-B66F-F9BB28887B99}" type="pres">
      <dgm:prSet presAssocID="{8CBC076E-12C8-451A-81F8-0C75DCF91BA8}" presName="txShp" presStyleLbl="node1" presStyleIdx="2" presStyleCnt="3" custScaleX="115097" custScaleY="90897" custLinFactY="-89897" custLinFactNeighborX="622" custLinFactNeighborY="-100000">
        <dgm:presLayoutVars>
          <dgm:bulletEnabled val="1"/>
        </dgm:presLayoutVars>
      </dgm:prSet>
      <dgm:spPr/>
      <dgm:t>
        <a:bodyPr/>
        <a:lstStyle/>
        <a:p>
          <a:endParaRPr lang="en-US"/>
        </a:p>
      </dgm:t>
    </dgm:pt>
  </dgm:ptLst>
  <dgm:cxnLst>
    <dgm:cxn modelId="{FD06DF6F-1006-4D0C-8EAD-1D74848B334D}" type="presOf" srcId="{8815D084-912D-4184-9D76-D8648B521738}" destId="{FE74891C-4998-4CFD-B774-75968B179874}" srcOrd="0" destOrd="0" presId="urn:microsoft.com/office/officeart/2005/8/layout/vList3"/>
    <dgm:cxn modelId="{6B7A92A1-6C45-40D3-9832-B64C5A1D7487}" type="presOf" srcId="{D7B80528-6803-4ADE-8111-6C28401AAD9F}" destId="{40CA2E1A-D7FD-4251-B607-C57EAA989075}" srcOrd="0" destOrd="0" presId="urn:microsoft.com/office/officeart/2005/8/layout/vList3"/>
    <dgm:cxn modelId="{A676B7FE-8F1F-44DF-8125-A471DB2CADE9}" srcId="{8815D084-912D-4184-9D76-D8648B521738}" destId="{8CBC076E-12C8-451A-81F8-0C75DCF91BA8}" srcOrd="2" destOrd="0" parTransId="{63766053-C39A-4336-ACCA-B3529C96F447}" sibTransId="{70787E4C-2762-4213-817E-F32D017AE9B4}"/>
    <dgm:cxn modelId="{B718E82C-CE6F-41AE-8517-11764E05B9C8}" srcId="{8815D084-912D-4184-9D76-D8648B521738}" destId="{41A1ED67-0335-4E46-88B1-E7BFE65AAE36}" srcOrd="1" destOrd="0" parTransId="{6949C12B-21EE-4EC1-B514-9A3D44D6770F}" sibTransId="{CD2722CD-0252-4B67-B341-B899FB2D9779}"/>
    <dgm:cxn modelId="{CB43CED0-E473-4424-8DDB-58900272AD82}" type="presOf" srcId="{8CBC076E-12C8-451A-81F8-0C75DCF91BA8}" destId="{4D264D78-C4A6-4F99-B66F-F9BB28887B99}" srcOrd="0" destOrd="0" presId="urn:microsoft.com/office/officeart/2005/8/layout/vList3"/>
    <dgm:cxn modelId="{FE0D22E6-00E9-4693-A857-235C9C197FFB}" type="presOf" srcId="{41A1ED67-0335-4E46-88B1-E7BFE65AAE36}" destId="{9E979A08-A841-4F43-82A8-F085C6F2F042}" srcOrd="0" destOrd="0" presId="urn:microsoft.com/office/officeart/2005/8/layout/vList3"/>
    <dgm:cxn modelId="{A11D44C1-5348-43F0-9CCE-600A4183FD87}" srcId="{8815D084-912D-4184-9D76-D8648B521738}" destId="{D7B80528-6803-4ADE-8111-6C28401AAD9F}" srcOrd="0" destOrd="0" parTransId="{F1E770DF-CCDE-499B-8AE7-CC4A819A35DC}" sibTransId="{F6B3DB0C-C64D-40A6-A7DA-4EBD6945EC63}"/>
    <dgm:cxn modelId="{7E7315C9-D883-4D64-8D3C-EA2CE8961A73}" type="presParOf" srcId="{FE74891C-4998-4CFD-B774-75968B179874}" destId="{1DCCBC4B-39BC-4932-BC13-3C34F15922A3}" srcOrd="0" destOrd="0" presId="urn:microsoft.com/office/officeart/2005/8/layout/vList3"/>
    <dgm:cxn modelId="{14B27C8A-7A9C-4A09-8E7D-66C1AA4007BC}" type="presParOf" srcId="{1DCCBC4B-39BC-4932-BC13-3C34F15922A3}" destId="{6F394632-3A06-4090-8DE7-3134C8300276}" srcOrd="0" destOrd="0" presId="urn:microsoft.com/office/officeart/2005/8/layout/vList3"/>
    <dgm:cxn modelId="{9285B7C1-0628-4F74-8105-DFB0A4DACA37}" type="presParOf" srcId="{1DCCBC4B-39BC-4932-BC13-3C34F15922A3}" destId="{40CA2E1A-D7FD-4251-B607-C57EAA989075}" srcOrd="1" destOrd="0" presId="urn:microsoft.com/office/officeart/2005/8/layout/vList3"/>
    <dgm:cxn modelId="{A69EE8D8-1AF4-4D35-8FCA-FD74A59203B8}" type="presParOf" srcId="{FE74891C-4998-4CFD-B774-75968B179874}" destId="{95613AB3-C0A2-4709-964D-B3CC6C6F1144}" srcOrd="1" destOrd="0" presId="urn:microsoft.com/office/officeart/2005/8/layout/vList3"/>
    <dgm:cxn modelId="{F9F97BF5-792E-4D11-A780-65A1F386BC18}" type="presParOf" srcId="{FE74891C-4998-4CFD-B774-75968B179874}" destId="{158DE262-7816-46F6-A40E-BDF72B59EA7C}" srcOrd="2" destOrd="0" presId="urn:microsoft.com/office/officeart/2005/8/layout/vList3"/>
    <dgm:cxn modelId="{EFAD7225-CA52-4642-9156-123622298807}" type="presParOf" srcId="{158DE262-7816-46F6-A40E-BDF72B59EA7C}" destId="{F7849FC8-C815-4251-95A1-E9437F1DD0CF}" srcOrd="0" destOrd="0" presId="urn:microsoft.com/office/officeart/2005/8/layout/vList3"/>
    <dgm:cxn modelId="{5AE6AA12-498A-4E52-868B-82C1CE83C02E}" type="presParOf" srcId="{158DE262-7816-46F6-A40E-BDF72B59EA7C}" destId="{9E979A08-A841-4F43-82A8-F085C6F2F042}" srcOrd="1" destOrd="0" presId="urn:microsoft.com/office/officeart/2005/8/layout/vList3"/>
    <dgm:cxn modelId="{35439F4C-5D11-4FBD-9307-9D7FE6E5A06B}" type="presParOf" srcId="{FE74891C-4998-4CFD-B774-75968B179874}" destId="{EF996644-A167-4214-B5C5-0848AA51FDDA}" srcOrd="3" destOrd="0" presId="urn:microsoft.com/office/officeart/2005/8/layout/vList3"/>
    <dgm:cxn modelId="{70F5E1B6-A0AE-4EF8-BB23-DC807DA7D139}" type="presParOf" srcId="{FE74891C-4998-4CFD-B774-75968B179874}" destId="{F9A2F7DE-2EF9-4150-A10C-8E76965A02CF}" srcOrd="4" destOrd="0" presId="urn:microsoft.com/office/officeart/2005/8/layout/vList3"/>
    <dgm:cxn modelId="{2B21B436-F6EC-46A8-80A0-E017E7DAD178}" type="presParOf" srcId="{F9A2F7DE-2EF9-4150-A10C-8E76965A02CF}" destId="{93AC9DCD-1720-4EA4-A8BE-085958C0416E}" srcOrd="0" destOrd="0" presId="urn:microsoft.com/office/officeart/2005/8/layout/vList3"/>
    <dgm:cxn modelId="{CBB06600-88CF-4124-872F-ED7A729B1073}" type="presParOf" srcId="{F9A2F7DE-2EF9-4150-A10C-8E76965A02CF}" destId="{4D264D78-C4A6-4F99-B66F-F9BB28887B99}"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2EC12F0-20FD-4AFD-B857-D94416BD922F}" type="doc">
      <dgm:prSet loTypeId="urn:microsoft.com/office/officeart/2005/8/layout/vList3" loCatId="list" qsTypeId="urn:microsoft.com/office/officeart/2005/8/quickstyle/3d1" qsCatId="3D" csTypeId="urn:microsoft.com/office/officeart/2005/8/colors/accent2_2" csCatId="accent2" phldr="1"/>
      <dgm:spPr/>
    </dgm:pt>
    <dgm:pt modelId="{6D12C83D-60A9-4329-AA40-6E62F9247961}">
      <dgm:prSet phldrT="[Text]"/>
      <dgm:spPr/>
      <dgm:t>
        <a:bodyPr/>
        <a:lstStyle/>
        <a:p>
          <a:r>
            <a:rPr lang="en-US" b="1" dirty="0" smtClean="0"/>
            <a:t>A separate database will be allotted to the AI to handle such common symptoms and suggest some cures after comparing with previous prescriptions</a:t>
          </a:r>
          <a:endParaRPr lang="en-US" b="1" dirty="0"/>
        </a:p>
      </dgm:t>
    </dgm:pt>
    <dgm:pt modelId="{44BBB6AC-CA80-4758-B254-6E2EFBB253B1}" type="parTrans" cxnId="{17C1B9C2-79BC-45B3-9116-60C7C2D9F5AF}">
      <dgm:prSet/>
      <dgm:spPr/>
      <dgm:t>
        <a:bodyPr/>
        <a:lstStyle/>
        <a:p>
          <a:endParaRPr lang="en-US"/>
        </a:p>
      </dgm:t>
    </dgm:pt>
    <dgm:pt modelId="{598029A5-2119-4714-9B59-91E63F06878F}" type="sibTrans" cxnId="{17C1B9C2-79BC-45B3-9116-60C7C2D9F5AF}">
      <dgm:prSet/>
      <dgm:spPr/>
      <dgm:t>
        <a:bodyPr/>
        <a:lstStyle/>
        <a:p>
          <a:endParaRPr lang="en-US"/>
        </a:p>
      </dgm:t>
    </dgm:pt>
    <dgm:pt modelId="{9AF9CAAC-75C2-4396-923B-3DEC62695BBF}">
      <dgm:prSet phldrT="[Text]"/>
      <dgm:spPr/>
      <dgm:t>
        <a:bodyPr/>
        <a:lstStyle/>
        <a:p>
          <a:r>
            <a:rPr lang="en-US" b="1" dirty="0" smtClean="0"/>
            <a:t>The assistant should not give any output to the patient until and unless the doctor verifies it</a:t>
          </a:r>
          <a:endParaRPr lang="en-US" b="1" dirty="0"/>
        </a:p>
      </dgm:t>
    </dgm:pt>
    <dgm:pt modelId="{53E4503C-3306-4D6C-BD47-80EA59031CB4}" type="parTrans" cxnId="{1F924A62-A67E-43A7-AE2C-C5674B591B51}">
      <dgm:prSet/>
      <dgm:spPr/>
      <dgm:t>
        <a:bodyPr/>
        <a:lstStyle/>
        <a:p>
          <a:endParaRPr lang="en-US"/>
        </a:p>
      </dgm:t>
    </dgm:pt>
    <dgm:pt modelId="{4D9BEEAE-CCC0-49E4-9EC7-B3A5D941D2B9}" type="sibTrans" cxnId="{1F924A62-A67E-43A7-AE2C-C5674B591B51}">
      <dgm:prSet/>
      <dgm:spPr/>
      <dgm:t>
        <a:bodyPr/>
        <a:lstStyle/>
        <a:p>
          <a:endParaRPr lang="en-US"/>
        </a:p>
      </dgm:t>
    </dgm:pt>
    <dgm:pt modelId="{1C6B93FE-2688-43EE-B7CE-E5F2FE29D6CB}">
      <dgm:prSet phldrT="[Text]"/>
      <dgm:spPr/>
      <dgm:t>
        <a:bodyPr/>
        <a:lstStyle/>
        <a:p>
          <a:r>
            <a:rPr lang="en-US" b="1" dirty="0" smtClean="0"/>
            <a:t>The Assistant would then update the </a:t>
          </a:r>
          <a:r>
            <a:rPr lang="en-IN" b="1" dirty="0" smtClean="0"/>
            <a:t>patient-centred information database regarding the concerned patients</a:t>
          </a:r>
          <a:endParaRPr lang="en-US" b="1" dirty="0"/>
        </a:p>
      </dgm:t>
    </dgm:pt>
    <dgm:pt modelId="{236D00B1-50CF-427B-A8B4-A301582FA18F}" type="parTrans" cxnId="{303BC62A-33E7-4A46-B47B-033C8FC30B36}">
      <dgm:prSet/>
      <dgm:spPr/>
      <dgm:t>
        <a:bodyPr/>
        <a:lstStyle/>
        <a:p>
          <a:endParaRPr lang="en-US"/>
        </a:p>
      </dgm:t>
    </dgm:pt>
    <dgm:pt modelId="{7810A53C-DF7D-40CE-91A5-CE22CDD131B9}" type="sibTrans" cxnId="{303BC62A-33E7-4A46-B47B-033C8FC30B36}">
      <dgm:prSet/>
      <dgm:spPr/>
      <dgm:t>
        <a:bodyPr/>
        <a:lstStyle/>
        <a:p>
          <a:endParaRPr lang="en-US"/>
        </a:p>
      </dgm:t>
    </dgm:pt>
    <dgm:pt modelId="{379879E9-5750-4C7B-82BA-92D6825B8085}" type="pres">
      <dgm:prSet presAssocID="{72EC12F0-20FD-4AFD-B857-D94416BD922F}" presName="linearFlow" presStyleCnt="0">
        <dgm:presLayoutVars>
          <dgm:dir/>
          <dgm:resizeHandles val="exact"/>
        </dgm:presLayoutVars>
      </dgm:prSet>
      <dgm:spPr/>
    </dgm:pt>
    <dgm:pt modelId="{E5D9E24F-0CE8-4876-BA89-3A33029CF6B8}" type="pres">
      <dgm:prSet presAssocID="{6D12C83D-60A9-4329-AA40-6E62F9247961}" presName="composite" presStyleCnt="0"/>
      <dgm:spPr/>
    </dgm:pt>
    <dgm:pt modelId="{0B6F4D9E-372E-44C0-A628-B9D68C2BAA6B}" type="pres">
      <dgm:prSet presAssocID="{6D12C83D-60A9-4329-AA40-6E62F9247961}" presName="imgShp" presStyleLbl="fgImgPlace1" presStyleIdx="0" presStyleCnt="3" custLinFactX="-17501" custLinFactNeighborX="-100000" custLinFactNeighborY="2327"/>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4000" b="-4000"/>
          </a:stretch>
        </a:blipFill>
      </dgm:spPr>
    </dgm:pt>
    <dgm:pt modelId="{3292C29E-FA33-406B-9624-8B57D85A98B3}" type="pres">
      <dgm:prSet presAssocID="{6D12C83D-60A9-4329-AA40-6E62F9247961}" presName="txShp" presStyleLbl="node1" presStyleIdx="0" presStyleCnt="3" custScaleX="123189" custScaleY="136616">
        <dgm:presLayoutVars>
          <dgm:bulletEnabled val="1"/>
        </dgm:presLayoutVars>
      </dgm:prSet>
      <dgm:spPr/>
      <dgm:t>
        <a:bodyPr/>
        <a:lstStyle/>
        <a:p>
          <a:endParaRPr lang="en-US"/>
        </a:p>
      </dgm:t>
    </dgm:pt>
    <dgm:pt modelId="{E60AFDC7-7CE9-420B-B954-BC81CAF168A8}" type="pres">
      <dgm:prSet presAssocID="{598029A5-2119-4714-9B59-91E63F06878F}" presName="spacing" presStyleCnt="0"/>
      <dgm:spPr/>
    </dgm:pt>
    <dgm:pt modelId="{FB91A0FE-6BD4-4682-8AD6-0B511ED5F317}" type="pres">
      <dgm:prSet presAssocID="{9AF9CAAC-75C2-4396-923B-3DEC62695BBF}" presName="composite" presStyleCnt="0"/>
      <dgm:spPr/>
    </dgm:pt>
    <dgm:pt modelId="{C645C4AA-4865-4441-B816-589F890C5AEB}" type="pres">
      <dgm:prSet presAssocID="{9AF9CAAC-75C2-4396-923B-3DEC62695BBF}" presName="imgShp" presStyleLbl="fgImgPlace1" presStyleIdx="1" presStyleCnt="3" custLinFactX="-17501" custLinFactNeighborX="-100000"/>
      <dgm:spPr>
        <a:blipFill>
          <a:blip xmlns:r="http://schemas.openxmlformats.org/officeDocument/2006/relationships" r:embed="rId2" cstate="print">
            <a:extLst>
              <a:ext uri="{28A0092B-C50C-407E-A947-70E740481C1C}">
                <a14:useLocalDpi xmlns:a14="http://schemas.microsoft.com/office/drawing/2010/main" val="0"/>
              </a:ext>
            </a:extLst>
          </a:blip>
          <a:srcRect/>
          <a:stretch>
            <a:fillRect l="-17000" r="-17000"/>
          </a:stretch>
        </a:blipFill>
      </dgm:spPr>
    </dgm:pt>
    <dgm:pt modelId="{5F51EE9A-8FD0-48BA-8F48-E6EFC28DD2D3}" type="pres">
      <dgm:prSet presAssocID="{9AF9CAAC-75C2-4396-923B-3DEC62695BBF}" presName="txShp" presStyleLbl="node1" presStyleIdx="1" presStyleCnt="3" custScaleX="122786" custScaleY="97178">
        <dgm:presLayoutVars>
          <dgm:bulletEnabled val="1"/>
        </dgm:presLayoutVars>
      </dgm:prSet>
      <dgm:spPr/>
      <dgm:t>
        <a:bodyPr/>
        <a:lstStyle/>
        <a:p>
          <a:endParaRPr lang="en-US"/>
        </a:p>
      </dgm:t>
    </dgm:pt>
    <dgm:pt modelId="{9BACB73B-8937-41F8-874F-24A8C4F5D71E}" type="pres">
      <dgm:prSet presAssocID="{4D9BEEAE-CCC0-49E4-9EC7-B3A5D941D2B9}" presName="spacing" presStyleCnt="0"/>
      <dgm:spPr/>
    </dgm:pt>
    <dgm:pt modelId="{B0D07E7B-CC8C-4D8F-971D-D35749BF79D1}" type="pres">
      <dgm:prSet presAssocID="{1C6B93FE-2688-43EE-B7CE-E5F2FE29D6CB}" presName="composite" presStyleCnt="0"/>
      <dgm:spPr/>
    </dgm:pt>
    <dgm:pt modelId="{7727A00B-19A8-4099-99FD-9BD1F57F9B37}" type="pres">
      <dgm:prSet presAssocID="{1C6B93FE-2688-43EE-B7CE-E5F2FE29D6CB}" presName="imgShp" presStyleLbl="fgImgPlace1" presStyleIdx="2" presStyleCnt="3" custLinFactX="-17501" custLinFactNeighborX="-100000" custLinFactNeighborY="-3490"/>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l="-8000" r="-8000"/>
          </a:stretch>
        </a:blipFill>
      </dgm:spPr>
    </dgm:pt>
    <dgm:pt modelId="{5852F949-B4D0-468E-8A1B-B7694D4A14F0}" type="pres">
      <dgm:prSet presAssocID="{1C6B93FE-2688-43EE-B7CE-E5F2FE29D6CB}" presName="txShp" presStyleLbl="node1" presStyleIdx="2" presStyleCnt="3" custScaleX="123189" custScaleY="95338">
        <dgm:presLayoutVars>
          <dgm:bulletEnabled val="1"/>
        </dgm:presLayoutVars>
      </dgm:prSet>
      <dgm:spPr/>
      <dgm:t>
        <a:bodyPr/>
        <a:lstStyle/>
        <a:p>
          <a:endParaRPr lang="en-US"/>
        </a:p>
      </dgm:t>
    </dgm:pt>
  </dgm:ptLst>
  <dgm:cxnLst>
    <dgm:cxn modelId="{563274F8-231A-4559-9FD4-EAA7AEB27FC0}" type="presOf" srcId="{9AF9CAAC-75C2-4396-923B-3DEC62695BBF}" destId="{5F51EE9A-8FD0-48BA-8F48-E6EFC28DD2D3}" srcOrd="0" destOrd="0" presId="urn:microsoft.com/office/officeart/2005/8/layout/vList3"/>
    <dgm:cxn modelId="{EB8F02A0-E8B8-4E13-9642-E1CF7E52C13F}" type="presOf" srcId="{72EC12F0-20FD-4AFD-B857-D94416BD922F}" destId="{379879E9-5750-4C7B-82BA-92D6825B8085}" srcOrd="0" destOrd="0" presId="urn:microsoft.com/office/officeart/2005/8/layout/vList3"/>
    <dgm:cxn modelId="{303BC62A-33E7-4A46-B47B-033C8FC30B36}" srcId="{72EC12F0-20FD-4AFD-B857-D94416BD922F}" destId="{1C6B93FE-2688-43EE-B7CE-E5F2FE29D6CB}" srcOrd="2" destOrd="0" parTransId="{236D00B1-50CF-427B-A8B4-A301582FA18F}" sibTransId="{7810A53C-DF7D-40CE-91A5-CE22CDD131B9}"/>
    <dgm:cxn modelId="{17C1B9C2-79BC-45B3-9116-60C7C2D9F5AF}" srcId="{72EC12F0-20FD-4AFD-B857-D94416BD922F}" destId="{6D12C83D-60A9-4329-AA40-6E62F9247961}" srcOrd="0" destOrd="0" parTransId="{44BBB6AC-CA80-4758-B254-6E2EFBB253B1}" sibTransId="{598029A5-2119-4714-9B59-91E63F06878F}"/>
    <dgm:cxn modelId="{B63E5574-EA1E-431A-9394-D0237131AD1D}" type="presOf" srcId="{1C6B93FE-2688-43EE-B7CE-E5F2FE29D6CB}" destId="{5852F949-B4D0-468E-8A1B-B7694D4A14F0}" srcOrd="0" destOrd="0" presId="urn:microsoft.com/office/officeart/2005/8/layout/vList3"/>
    <dgm:cxn modelId="{1F924A62-A67E-43A7-AE2C-C5674B591B51}" srcId="{72EC12F0-20FD-4AFD-B857-D94416BD922F}" destId="{9AF9CAAC-75C2-4396-923B-3DEC62695BBF}" srcOrd="1" destOrd="0" parTransId="{53E4503C-3306-4D6C-BD47-80EA59031CB4}" sibTransId="{4D9BEEAE-CCC0-49E4-9EC7-B3A5D941D2B9}"/>
    <dgm:cxn modelId="{7A7DDB5C-FA7A-4E87-B0EE-89C52A14AB9E}" type="presOf" srcId="{6D12C83D-60A9-4329-AA40-6E62F9247961}" destId="{3292C29E-FA33-406B-9624-8B57D85A98B3}" srcOrd="0" destOrd="0" presId="urn:microsoft.com/office/officeart/2005/8/layout/vList3"/>
    <dgm:cxn modelId="{C01185AC-05C7-4EF0-B17C-00278D6B62CF}" type="presParOf" srcId="{379879E9-5750-4C7B-82BA-92D6825B8085}" destId="{E5D9E24F-0CE8-4876-BA89-3A33029CF6B8}" srcOrd="0" destOrd="0" presId="urn:microsoft.com/office/officeart/2005/8/layout/vList3"/>
    <dgm:cxn modelId="{207A6014-2937-4519-B33E-7AB3401247EB}" type="presParOf" srcId="{E5D9E24F-0CE8-4876-BA89-3A33029CF6B8}" destId="{0B6F4D9E-372E-44C0-A628-B9D68C2BAA6B}" srcOrd="0" destOrd="0" presId="urn:microsoft.com/office/officeart/2005/8/layout/vList3"/>
    <dgm:cxn modelId="{07E4A684-21BC-4D88-A530-E6528B9EFA98}" type="presParOf" srcId="{E5D9E24F-0CE8-4876-BA89-3A33029CF6B8}" destId="{3292C29E-FA33-406B-9624-8B57D85A98B3}" srcOrd="1" destOrd="0" presId="urn:microsoft.com/office/officeart/2005/8/layout/vList3"/>
    <dgm:cxn modelId="{BA0B0E5E-4C88-4F78-96AE-0B500BA3B21D}" type="presParOf" srcId="{379879E9-5750-4C7B-82BA-92D6825B8085}" destId="{E60AFDC7-7CE9-420B-B954-BC81CAF168A8}" srcOrd="1" destOrd="0" presId="urn:microsoft.com/office/officeart/2005/8/layout/vList3"/>
    <dgm:cxn modelId="{2D72E502-C3E6-496F-B371-CD746156C6AD}" type="presParOf" srcId="{379879E9-5750-4C7B-82BA-92D6825B8085}" destId="{FB91A0FE-6BD4-4682-8AD6-0B511ED5F317}" srcOrd="2" destOrd="0" presId="urn:microsoft.com/office/officeart/2005/8/layout/vList3"/>
    <dgm:cxn modelId="{C3BA1975-B391-45F2-8BA3-D48B9EE5CA36}" type="presParOf" srcId="{FB91A0FE-6BD4-4682-8AD6-0B511ED5F317}" destId="{C645C4AA-4865-4441-B816-589F890C5AEB}" srcOrd="0" destOrd="0" presId="urn:microsoft.com/office/officeart/2005/8/layout/vList3"/>
    <dgm:cxn modelId="{B874302E-4FA4-4D0D-B60F-0196EC85C9B5}" type="presParOf" srcId="{FB91A0FE-6BD4-4682-8AD6-0B511ED5F317}" destId="{5F51EE9A-8FD0-48BA-8F48-E6EFC28DD2D3}" srcOrd="1" destOrd="0" presId="urn:microsoft.com/office/officeart/2005/8/layout/vList3"/>
    <dgm:cxn modelId="{E3F5FE3A-4D79-490F-A46B-1E1C1684A267}" type="presParOf" srcId="{379879E9-5750-4C7B-82BA-92D6825B8085}" destId="{9BACB73B-8937-41F8-874F-24A8C4F5D71E}" srcOrd="3" destOrd="0" presId="urn:microsoft.com/office/officeart/2005/8/layout/vList3"/>
    <dgm:cxn modelId="{F7AD280A-E29A-4FB4-95E6-3DE8240D2BC5}" type="presParOf" srcId="{379879E9-5750-4C7B-82BA-92D6825B8085}" destId="{B0D07E7B-CC8C-4D8F-971D-D35749BF79D1}" srcOrd="4" destOrd="0" presId="urn:microsoft.com/office/officeart/2005/8/layout/vList3"/>
    <dgm:cxn modelId="{DC8276BF-4A9A-48E8-8634-EAD78CC9DBF1}" type="presParOf" srcId="{B0D07E7B-CC8C-4D8F-971D-D35749BF79D1}" destId="{7727A00B-19A8-4099-99FD-9BD1F57F9B37}" srcOrd="0" destOrd="0" presId="urn:microsoft.com/office/officeart/2005/8/layout/vList3"/>
    <dgm:cxn modelId="{5981440F-9576-4889-96DD-430FA0C71EEF}" type="presParOf" srcId="{B0D07E7B-CC8C-4D8F-971D-D35749BF79D1}" destId="{5852F949-B4D0-468E-8A1B-B7694D4A14F0}"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0D8F7A-E106-40CD-AE1D-88641656B0EF}">
      <dsp:nvSpPr>
        <dsp:cNvPr id="0" name=""/>
        <dsp:cNvSpPr/>
      </dsp:nvSpPr>
      <dsp:spPr>
        <a:xfrm rot="10800000">
          <a:off x="1966697" y="331"/>
          <a:ext cx="6992874" cy="821338"/>
        </a:xfrm>
        <a:prstGeom prst="homePlat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62188" tIns="106680" rIns="199136" bIns="106680" numCol="1" spcCol="1270" anchor="ctr" anchorCtr="0">
          <a:noAutofit/>
        </a:bodyPr>
        <a:lstStyle/>
        <a:p>
          <a:pPr lvl="0" algn="ctr" defTabSz="1244600" rtl="0">
            <a:lnSpc>
              <a:spcPct val="90000"/>
            </a:lnSpc>
            <a:spcBef>
              <a:spcPct val="0"/>
            </a:spcBef>
            <a:spcAft>
              <a:spcPct val="35000"/>
            </a:spcAft>
          </a:pPr>
          <a:r>
            <a:rPr lang="en-IN" sz="2800" kern="1200" dirty="0" smtClean="0">
              <a:latin typeface="Comic Sans MS" panose="030F0702030302020204" pitchFamily="66" charset="0"/>
            </a:rPr>
            <a:t>Sanjib Kumar Das</a:t>
          </a:r>
          <a:endParaRPr lang="en-US" sz="2800" kern="1200" dirty="0">
            <a:latin typeface="Comic Sans MS" panose="030F0702030302020204" pitchFamily="66" charset="0"/>
          </a:endParaRPr>
        </a:p>
      </dsp:txBody>
      <dsp:txXfrm rot="10800000">
        <a:off x="2172031" y="331"/>
        <a:ext cx="6787540" cy="821338"/>
      </dsp:txXfrm>
    </dsp:sp>
    <dsp:sp modelId="{EA07BE6F-17AA-46EE-975B-454A3342E60D}">
      <dsp:nvSpPr>
        <dsp:cNvPr id="0" name=""/>
        <dsp:cNvSpPr/>
      </dsp:nvSpPr>
      <dsp:spPr>
        <a:xfrm>
          <a:off x="1556028" y="331"/>
          <a:ext cx="821338" cy="821338"/>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BFEAE78F-8C84-43FA-B055-40CD2B4DF558}">
      <dsp:nvSpPr>
        <dsp:cNvPr id="0" name=""/>
        <dsp:cNvSpPr/>
      </dsp:nvSpPr>
      <dsp:spPr>
        <a:xfrm rot="10800000">
          <a:off x="1966697" y="1053798"/>
          <a:ext cx="6992874" cy="821338"/>
        </a:xfrm>
        <a:prstGeom prst="homePlate">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62188" tIns="106680" rIns="199136" bIns="106680" numCol="1" spcCol="1270" anchor="ctr" anchorCtr="0">
          <a:noAutofit/>
        </a:bodyPr>
        <a:lstStyle/>
        <a:p>
          <a:pPr lvl="0" algn="ctr" defTabSz="1244600" rtl="0">
            <a:lnSpc>
              <a:spcPct val="90000"/>
            </a:lnSpc>
            <a:spcBef>
              <a:spcPct val="0"/>
            </a:spcBef>
            <a:spcAft>
              <a:spcPct val="35000"/>
            </a:spcAft>
          </a:pPr>
          <a:r>
            <a:rPr lang="en-IN" sz="2800" kern="1200" dirty="0" smtClean="0">
              <a:latin typeface="Comic Sans MS" panose="030F0702030302020204" pitchFamily="66" charset="0"/>
            </a:rPr>
            <a:t>Sourav Biswas</a:t>
          </a:r>
          <a:endParaRPr lang="en-US" sz="2800" kern="1200" dirty="0">
            <a:latin typeface="Comic Sans MS" panose="030F0702030302020204" pitchFamily="66" charset="0"/>
          </a:endParaRPr>
        </a:p>
      </dsp:txBody>
      <dsp:txXfrm rot="10800000">
        <a:off x="2172031" y="1053798"/>
        <a:ext cx="6787540" cy="821338"/>
      </dsp:txXfrm>
    </dsp:sp>
    <dsp:sp modelId="{F2D7DA1E-E447-42A3-B2BA-82D50D808B5D}">
      <dsp:nvSpPr>
        <dsp:cNvPr id="0" name=""/>
        <dsp:cNvSpPr/>
      </dsp:nvSpPr>
      <dsp:spPr>
        <a:xfrm>
          <a:off x="1556028" y="1053798"/>
          <a:ext cx="821338" cy="821338"/>
        </a:xfrm>
        <a:prstGeom prst="ellipse">
          <a:avLst/>
        </a:prstGeom>
        <a:blipFill>
          <a:blip xmlns:r="http://schemas.openxmlformats.org/officeDocument/2006/relationships" r:embed="rId2" cstate="print">
            <a:extLst>
              <a:ext uri="{28A0092B-C50C-407E-A947-70E740481C1C}">
                <a14:useLocalDpi xmlns:a14="http://schemas.microsoft.com/office/drawing/2010/main" val="0"/>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7E9E51C1-721F-48E5-B1C7-F866FDBB4F1D}">
      <dsp:nvSpPr>
        <dsp:cNvPr id="0" name=""/>
        <dsp:cNvSpPr/>
      </dsp:nvSpPr>
      <dsp:spPr>
        <a:xfrm rot="10800000">
          <a:off x="1966697" y="2107265"/>
          <a:ext cx="6992874" cy="821338"/>
        </a:xfrm>
        <a:prstGeom prst="homePlate">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62188" tIns="106680" rIns="199136" bIns="106680" numCol="1" spcCol="1270" anchor="ctr" anchorCtr="0">
          <a:noAutofit/>
        </a:bodyPr>
        <a:lstStyle/>
        <a:p>
          <a:pPr lvl="0" algn="ctr" defTabSz="1244600" rtl="0">
            <a:lnSpc>
              <a:spcPct val="90000"/>
            </a:lnSpc>
            <a:spcBef>
              <a:spcPct val="0"/>
            </a:spcBef>
            <a:spcAft>
              <a:spcPct val="35000"/>
            </a:spcAft>
          </a:pPr>
          <a:r>
            <a:rPr lang="en-IN" sz="2800" kern="1200" dirty="0" smtClean="0">
              <a:latin typeface="Comic Sans MS" panose="030F0702030302020204" pitchFamily="66" charset="0"/>
            </a:rPr>
            <a:t>Chirantan Das</a:t>
          </a:r>
          <a:endParaRPr lang="en-US" sz="2800" kern="1200" dirty="0">
            <a:latin typeface="Comic Sans MS" panose="030F0702030302020204" pitchFamily="66" charset="0"/>
          </a:endParaRPr>
        </a:p>
      </dsp:txBody>
      <dsp:txXfrm rot="10800000">
        <a:off x="2172031" y="2107265"/>
        <a:ext cx="6787540" cy="821338"/>
      </dsp:txXfrm>
    </dsp:sp>
    <dsp:sp modelId="{79651FDE-9F76-4190-8D9E-B85C71BFE8CF}">
      <dsp:nvSpPr>
        <dsp:cNvPr id="0" name=""/>
        <dsp:cNvSpPr/>
      </dsp:nvSpPr>
      <dsp:spPr>
        <a:xfrm>
          <a:off x="1556028" y="2107265"/>
          <a:ext cx="821338" cy="821338"/>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B5F0BF40-4837-49EE-AACD-0C5B553FE478}">
      <dsp:nvSpPr>
        <dsp:cNvPr id="0" name=""/>
        <dsp:cNvSpPr/>
      </dsp:nvSpPr>
      <dsp:spPr>
        <a:xfrm rot="10800000">
          <a:off x="1966697" y="3160733"/>
          <a:ext cx="6992874" cy="821338"/>
        </a:xfrm>
        <a:prstGeom prst="homePlate">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62188" tIns="106680" rIns="199136" bIns="106680" numCol="1" spcCol="1270" anchor="ctr" anchorCtr="0">
          <a:noAutofit/>
        </a:bodyPr>
        <a:lstStyle/>
        <a:p>
          <a:pPr lvl="0" algn="ctr" defTabSz="1244600" rtl="0">
            <a:lnSpc>
              <a:spcPct val="90000"/>
            </a:lnSpc>
            <a:spcBef>
              <a:spcPct val="0"/>
            </a:spcBef>
            <a:spcAft>
              <a:spcPct val="35000"/>
            </a:spcAft>
          </a:pPr>
          <a:r>
            <a:rPr lang="en-IN" sz="2800" kern="1200" dirty="0" smtClean="0">
              <a:latin typeface="Comic Sans MS" panose="030F0702030302020204" pitchFamily="66" charset="0"/>
            </a:rPr>
            <a:t>Amrit Dhandharia</a:t>
          </a:r>
          <a:endParaRPr lang="en-US" sz="2800" kern="1200" dirty="0">
            <a:latin typeface="Comic Sans MS" panose="030F0702030302020204" pitchFamily="66" charset="0"/>
          </a:endParaRPr>
        </a:p>
      </dsp:txBody>
      <dsp:txXfrm rot="10800000">
        <a:off x="2172031" y="3160733"/>
        <a:ext cx="6787540" cy="821338"/>
      </dsp:txXfrm>
    </dsp:sp>
    <dsp:sp modelId="{4774E767-8909-42A0-8DF4-EE378473C399}">
      <dsp:nvSpPr>
        <dsp:cNvPr id="0" name=""/>
        <dsp:cNvSpPr/>
      </dsp:nvSpPr>
      <dsp:spPr>
        <a:xfrm>
          <a:off x="1556028" y="3160733"/>
          <a:ext cx="821338" cy="821338"/>
        </a:xfrm>
        <a:prstGeom prst="ellipse">
          <a:avLst/>
        </a:prstGeom>
        <a:blipFill>
          <a:blip xmlns:r="http://schemas.openxmlformats.org/officeDocument/2006/relationships" r:embed="rId4" cstate="print">
            <a:extLst>
              <a:ext uri="{28A0092B-C50C-407E-A947-70E740481C1C}">
                <a14:useLocalDpi xmlns:a14="http://schemas.microsoft.com/office/drawing/2010/main" val="0"/>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61AD5E-95C9-4978-B654-313DAA77CD77}">
      <dsp:nvSpPr>
        <dsp:cNvPr id="0" name=""/>
        <dsp:cNvSpPr/>
      </dsp:nvSpPr>
      <dsp:spPr>
        <a:xfrm rot="10800000">
          <a:off x="1541971" y="647"/>
          <a:ext cx="7743768" cy="1324268"/>
        </a:xfrm>
        <a:prstGeom prst="homePlat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83966" tIns="152400" rIns="284480" bIns="152400" numCol="1" spcCol="1270" anchor="ctr" anchorCtr="0">
          <a:noAutofit/>
        </a:bodyPr>
        <a:lstStyle/>
        <a:p>
          <a:pPr lvl="0" algn="ctr" defTabSz="1778000" rtl="0">
            <a:lnSpc>
              <a:spcPct val="90000"/>
            </a:lnSpc>
            <a:spcBef>
              <a:spcPct val="0"/>
            </a:spcBef>
            <a:spcAft>
              <a:spcPct val="35000"/>
            </a:spcAft>
          </a:pPr>
          <a:r>
            <a:rPr lang="en-US" sz="4000" b="1" kern="1200" dirty="0" smtClean="0">
              <a:effectLst>
                <a:reflection blurRad="6350" stA="55000" endA="300" endPos="45500" dir="5400000" sy="-100000" algn="bl" rotWithShape="0"/>
              </a:effectLst>
            </a:rPr>
            <a:t>Enabling a Patient-Centered Information Exchange System</a:t>
          </a:r>
          <a:endParaRPr lang="en-US" sz="4000" kern="1200" dirty="0">
            <a:effectLst>
              <a:reflection blurRad="6350" stA="55000" endA="300" endPos="45500" dir="5400000" sy="-100000" algn="bl" rotWithShape="0"/>
            </a:effectLst>
          </a:endParaRPr>
        </a:p>
      </dsp:txBody>
      <dsp:txXfrm rot="10800000">
        <a:off x="1873038" y="647"/>
        <a:ext cx="7412701" cy="1324268"/>
      </dsp:txXfrm>
    </dsp:sp>
    <dsp:sp modelId="{0C1B4B81-0BE3-4A52-BF9B-D4F0612911AA}">
      <dsp:nvSpPr>
        <dsp:cNvPr id="0" name=""/>
        <dsp:cNvSpPr/>
      </dsp:nvSpPr>
      <dsp:spPr>
        <a:xfrm>
          <a:off x="1229859" y="647"/>
          <a:ext cx="1375120" cy="1324268"/>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6DA6F3-C2DE-49B4-AC70-0643F447945A}">
      <dsp:nvSpPr>
        <dsp:cNvPr id="0" name=""/>
        <dsp:cNvSpPr/>
      </dsp:nvSpPr>
      <dsp:spPr>
        <a:xfrm>
          <a:off x="0" y="273335"/>
          <a:ext cx="10515600" cy="1559025"/>
        </a:xfrm>
        <a:prstGeom prst="roundRect">
          <a:avLst/>
        </a:prstGeom>
        <a:gradFill rotWithShape="0">
          <a:gsLst>
            <a:gs pos="0">
              <a:schemeClr val="accent2">
                <a:alpha val="90000"/>
                <a:hueOff val="0"/>
                <a:satOff val="0"/>
                <a:lumOff val="0"/>
                <a:alphaOff val="0"/>
                <a:satMod val="103000"/>
                <a:lumMod val="102000"/>
                <a:tint val="94000"/>
              </a:schemeClr>
            </a:gs>
            <a:gs pos="50000">
              <a:schemeClr val="accent2">
                <a:alpha val="90000"/>
                <a:hueOff val="0"/>
                <a:satOff val="0"/>
                <a:lumOff val="0"/>
                <a:alphaOff val="0"/>
                <a:satMod val="110000"/>
                <a:lumMod val="100000"/>
                <a:shade val="100000"/>
              </a:schemeClr>
            </a:gs>
            <a:gs pos="100000">
              <a:schemeClr val="accent2">
                <a:alpha val="90000"/>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It will be a database which supports new entry (for new patients) and also updatable (only by the doctor and associates) for patients with previous records.</a:t>
          </a:r>
          <a:endParaRPr lang="en-US" sz="2800" b="1" kern="1200" dirty="0"/>
        </a:p>
      </dsp:txBody>
      <dsp:txXfrm>
        <a:off x="76105" y="349440"/>
        <a:ext cx="10363390" cy="1406815"/>
      </dsp:txXfrm>
    </dsp:sp>
    <dsp:sp modelId="{8067314E-38E8-4BC2-978C-8296DA977059}">
      <dsp:nvSpPr>
        <dsp:cNvPr id="0" name=""/>
        <dsp:cNvSpPr/>
      </dsp:nvSpPr>
      <dsp:spPr>
        <a:xfrm>
          <a:off x="0" y="2123110"/>
          <a:ext cx="10515600"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en-US" sz="2400" b="1" kern="1200" dirty="0" smtClean="0">
              <a:solidFill>
                <a:schemeClr val="bg1"/>
              </a:solidFill>
            </a:rPr>
            <a:t>NOTE: Newer records may be made either by viewing previous records of a patient or after a treatment.</a:t>
          </a:r>
          <a:endParaRPr lang="en-US" sz="2400" b="1" kern="1200" dirty="0">
            <a:solidFill>
              <a:schemeClr val="bg1"/>
            </a:solidFill>
          </a:endParaRPr>
        </a:p>
      </dsp:txBody>
      <dsp:txXfrm>
        <a:off x="0" y="2123110"/>
        <a:ext cx="10515600" cy="10764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CD4D76-4414-4738-8774-A2710A15CC47}">
      <dsp:nvSpPr>
        <dsp:cNvPr id="0" name=""/>
        <dsp:cNvSpPr/>
      </dsp:nvSpPr>
      <dsp:spPr>
        <a:xfrm>
          <a:off x="0" y="0"/>
          <a:ext cx="10515600" cy="1384852"/>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The database will be used to check the previous report of the patient and on that basis the future treatment will be executed.</a:t>
          </a:r>
          <a:endParaRPr lang="en-US" sz="2800" b="1" kern="1200" dirty="0"/>
        </a:p>
      </dsp:txBody>
      <dsp:txXfrm>
        <a:off x="67603" y="67603"/>
        <a:ext cx="10380394" cy="1249646"/>
      </dsp:txXfrm>
    </dsp:sp>
    <dsp:sp modelId="{6B286037-8DD3-4719-93E9-1B9A6EEAC311}">
      <dsp:nvSpPr>
        <dsp:cNvPr id="0" name=""/>
        <dsp:cNvSpPr/>
      </dsp:nvSpPr>
      <dsp:spPr>
        <a:xfrm>
          <a:off x="0" y="1714873"/>
          <a:ext cx="10515600" cy="107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82550" rIns="462280" bIns="82550" numCol="1" spcCol="1270" anchor="t" anchorCtr="0">
          <a:noAutofit/>
        </a:bodyPr>
        <a:lstStyle/>
        <a:p>
          <a:pPr marL="285750" lvl="1" indent="-285750" algn="l" defTabSz="2266950">
            <a:lnSpc>
              <a:spcPct val="90000"/>
            </a:lnSpc>
            <a:spcBef>
              <a:spcPct val="0"/>
            </a:spcBef>
            <a:spcAft>
              <a:spcPct val="20000"/>
            </a:spcAft>
            <a:buChar char="••"/>
          </a:pPr>
          <a:endParaRPr lang="en-US" sz="5100" kern="1200" dirty="0"/>
        </a:p>
      </dsp:txBody>
      <dsp:txXfrm>
        <a:off x="0" y="1714873"/>
        <a:ext cx="10515600" cy="1076400"/>
      </dsp:txXfrm>
    </dsp:sp>
    <dsp:sp modelId="{9B069917-11F2-4217-93C5-577170790C62}">
      <dsp:nvSpPr>
        <dsp:cNvPr id="0" name=""/>
        <dsp:cNvSpPr/>
      </dsp:nvSpPr>
      <dsp:spPr>
        <a:xfrm>
          <a:off x="0" y="1942209"/>
          <a:ext cx="10515600" cy="1316322"/>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A single id will be allotted in the database to each patient for further references.</a:t>
          </a:r>
          <a:endParaRPr lang="en-US" sz="2800" b="1" kern="1200" dirty="0"/>
        </a:p>
      </dsp:txBody>
      <dsp:txXfrm>
        <a:off x="64258" y="2006467"/>
        <a:ext cx="10387084" cy="1187806"/>
      </dsp:txXfrm>
    </dsp:sp>
    <dsp:sp modelId="{CAC39760-8018-448B-BDBF-FD1806722759}">
      <dsp:nvSpPr>
        <dsp:cNvPr id="0" name=""/>
        <dsp:cNvSpPr/>
      </dsp:nvSpPr>
      <dsp:spPr>
        <a:xfrm>
          <a:off x="0" y="3711538"/>
          <a:ext cx="10515600" cy="14127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en-US" sz="2400" b="1" kern="1200" dirty="0" smtClean="0">
              <a:solidFill>
                <a:schemeClr val="bg1"/>
              </a:solidFill>
            </a:rPr>
            <a:t>NOTE: If a patient whose history has been already recorded in the database by any means forgets his/her id then phone number or DOB or Date of treatment along with other reports can be checked, if it doesn’t work out then new id will be allotted to him/her.</a:t>
          </a:r>
          <a:endParaRPr lang="en-US" sz="2400" b="1" kern="1200" dirty="0">
            <a:solidFill>
              <a:schemeClr val="bg1"/>
            </a:solidFill>
          </a:endParaRPr>
        </a:p>
      </dsp:txBody>
      <dsp:txXfrm>
        <a:off x="0" y="3711538"/>
        <a:ext cx="10515600" cy="141277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7D9497-3F72-4C23-9343-B0CE92E57F90}">
      <dsp:nvSpPr>
        <dsp:cNvPr id="0" name=""/>
        <dsp:cNvSpPr/>
      </dsp:nvSpPr>
      <dsp:spPr>
        <a:xfrm>
          <a:off x="0" y="113700"/>
          <a:ext cx="10515600" cy="1559025"/>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There would be a mandatory column to take input of the places the patient has visited recently and the current status of that place according to Covid-19 norms will be analyzed and recorded.</a:t>
          </a:r>
          <a:endParaRPr lang="en-US" sz="2800" b="1" kern="1200" dirty="0"/>
        </a:p>
      </dsp:txBody>
      <dsp:txXfrm>
        <a:off x="76105" y="189805"/>
        <a:ext cx="10363390" cy="140681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CA2E1A-D7FD-4251-B607-C57EAA989075}">
      <dsp:nvSpPr>
        <dsp:cNvPr id="0" name=""/>
        <dsp:cNvSpPr/>
      </dsp:nvSpPr>
      <dsp:spPr>
        <a:xfrm rot="10800000">
          <a:off x="1196414" y="61751"/>
          <a:ext cx="7227019" cy="1091802"/>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4534" tIns="76200" rIns="142240" bIns="76200" numCol="1" spcCol="1270" anchor="ctr" anchorCtr="0">
          <a:noAutofit/>
        </a:bodyPr>
        <a:lstStyle/>
        <a:p>
          <a:pPr lvl="0" algn="ctr" defTabSz="889000">
            <a:lnSpc>
              <a:spcPct val="90000"/>
            </a:lnSpc>
            <a:spcBef>
              <a:spcPct val="0"/>
            </a:spcBef>
            <a:spcAft>
              <a:spcPct val="35000"/>
            </a:spcAft>
          </a:pPr>
          <a:r>
            <a:rPr lang="en-US" sz="2000" b="1" kern="1200" dirty="0" smtClean="0"/>
            <a:t>The assistant will be an AI based program who can access the database regarding the </a:t>
          </a:r>
          <a:r>
            <a:rPr lang="en-IN" sz="2000" b="1" kern="1200" dirty="0" smtClean="0"/>
            <a:t>patient-centred information</a:t>
          </a:r>
          <a:endParaRPr lang="en-US" sz="2000" b="1" kern="1200" dirty="0"/>
        </a:p>
      </dsp:txBody>
      <dsp:txXfrm rot="10800000">
        <a:off x="1469364" y="61751"/>
        <a:ext cx="6954069" cy="1091802"/>
      </dsp:txXfrm>
    </dsp:sp>
    <dsp:sp modelId="{6F394632-3A06-4090-8DE7-3134C8300276}">
      <dsp:nvSpPr>
        <dsp:cNvPr id="0" name=""/>
        <dsp:cNvSpPr/>
      </dsp:nvSpPr>
      <dsp:spPr>
        <a:xfrm>
          <a:off x="35798" y="34380"/>
          <a:ext cx="1212171" cy="1212171"/>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9E979A08-A841-4F43-82A8-F085C6F2F042}">
      <dsp:nvSpPr>
        <dsp:cNvPr id="0" name=""/>
        <dsp:cNvSpPr/>
      </dsp:nvSpPr>
      <dsp:spPr>
        <a:xfrm rot="10800000">
          <a:off x="1196430" y="3151160"/>
          <a:ext cx="7279261" cy="2050666"/>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4534" tIns="76200" rIns="142240" bIns="76200" numCol="1" spcCol="1270" anchor="ctr" anchorCtr="0">
          <a:noAutofit/>
        </a:bodyPr>
        <a:lstStyle/>
        <a:p>
          <a:pPr lvl="0" algn="ctr" defTabSz="889000">
            <a:lnSpc>
              <a:spcPct val="90000"/>
            </a:lnSpc>
            <a:spcBef>
              <a:spcPct val="0"/>
            </a:spcBef>
            <a:spcAft>
              <a:spcPct val="35000"/>
            </a:spcAft>
          </a:pPr>
          <a:r>
            <a:rPr lang="en-US" sz="2000" b="1" kern="1200" dirty="0" smtClean="0"/>
            <a:t>A set of instructions is to be provided to the Assistance which can accept the regarding symptoms of the concerned patients and evaluate them along with the previous records to find the disease and its possible cures (self-suggested medicines, required test reports) and refer it to the doctor</a:t>
          </a:r>
          <a:endParaRPr lang="en-US" sz="2000" b="1" kern="1200" dirty="0"/>
        </a:p>
      </dsp:txBody>
      <dsp:txXfrm rot="10800000">
        <a:off x="1709096" y="3151160"/>
        <a:ext cx="6766595" cy="2050666"/>
      </dsp:txXfrm>
    </dsp:sp>
    <dsp:sp modelId="{F7849FC8-C815-4251-95A1-E9437F1DD0CF}">
      <dsp:nvSpPr>
        <dsp:cNvPr id="0" name=""/>
        <dsp:cNvSpPr/>
      </dsp:nvSpPr>
      <dsp:spPr>
        <a:xfrm>
          <a:off x="11803" y="1777315"/>
          <a:ext cx="1212171" cy="1212171"/>
        </a:xfrm>
        <a:prstGeom prst="ellipse">
          <a:avLst/>
        </a:prstGeom>
        <a:blipFill>
          <a:blip xmlns:r="http://schemas.openxmlformats.org/officeDocument/2006/relationships" r:embed="rId2" cstate="print">
            <a:extLst>
              <a:ext uri="{28A0092B-C50C-407E-A947-70E740481C1C}">
                <a14:useLocalDpi xmlns:a14="http://schemas.microsoft.com/office/drawing/2010/main" val="0"/>
              </a:ext>
            </a:extLst>
          </a:blip>
          <a:srcRect/>
          <a:stretch>
            <a:fillRect l="-39000" r="-39000"/>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4D264D78-C4A6-4F99-B66F-F9BB28887B99}">
      <dsp:nvSpPr>
        <dsp:cNvPr id="0" name=""/>
        <dsp:cNvSpPr/>
      </dsp:nvSpPr>
      <dsp:spPr>
        <a:xfrm rot="10800000">
          <a:off x="1215997" y="1741384"/>
          <a:ext cx="7253172" cy="1101827"/>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34534" tIns="76200" rIns="142240" bIns="76200" numCol="1" spcCol="1270" anchor="ctr" anchorCtr="0">
          <a:noAutofit/>
        </a:bodyPr>
        <a:lstStyle/>
        <a:p>
          <a:pPr lvl="0" algn="ctr" defTabSz="889000">
            <a:lnSpc>
              <a:spcPct val="90000"/>
            </a:lnSpc>
            <a:spcBef>
              <a:spcPct val="0"/>
            </a:spcBef>
            <a:spcAft>
              <a:spcPct val="35000"/>
            </a:spcAft>
          </a:pPr>
          <a:r>
            <a:rPr lang="en-US" sz="2000" b="1" kern="1200" dirty="0" smtClean="0"/>
            <a:t>The main function of the Assistant would be to fix a proper appointment with the doctor himself along with its own evaluated data or reports to the doctor</a:t>
          </a:r>
          <a:endParaRPr lang="en-US" sz="2000" b="1" kern="1200" dirty="0"/>
        </a:p>
      </dsp:txBody>
      <dsp:txXfrm rot="10800000">
        <a:off x="1491454" y="1741384"/>
        <a:ext cx="6977715" cy="1101827"/>
      </dsp:txXfrm>
    </dsp:sp>
    <dsp:sp modelId="{93AC9DCD-1720-4EA4-A8BE-085958C0416E}">
      <dsp:nvSpPr>
        <dsp:cNvPr id="0" name=""/>
        <dsp:cNvSpPr/>
      </dsp:nvSpPr>
      <dsp:spPr>
        <a:xfrm>
          <a:off x="0" y="3587381"/>
          <a:ext cx="1212171" cy="1212171"/>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92C29E-FA33-406B-9624-8B57D85A98B3}">
      <dsp:nvSpPr>
        <dsp:cNvPr id="0" name=""/>
        <dsp:cNvSpPr/>
      </dsp:nvSpPr>
      <dsp:spPr>
        <a:xfrm rot="10800000">
          <a:off x="950574" y="931"/>
          <a:ext cx="8614451" cy="1487490"/>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80136" tIns="99060" rIns="184912" bIns="99060" numCol="1" spcCol="1270" anchor="ctr" anchorCtr="0">
          <a:noAutofit/>
        </a:bodyPr>
        <a:lstStyle/>
        <a:p>
          <a:pPr lvl="0" algn="ctr" defTabSz="1155700">
            <a:lnSpc>
              <a:spcPct val="90000"/>
            </a:lnSpc>
            <a:spcBef>
              <a:spcPct val="0"/>
            </a:spcBef>
            <a:spcAft>
              <a:spcPct val="35000"/>
            </a:spcAft>
          </a:pPr>
          <a:r>
            <a:rPr lang="en-US" sz="2600" b="1" kern="1200" dirty="0" smtClean="0"/>
            <a:t>A separate database will be allotted to the AI to handle such common symptoms and suggest some cures after comparing with previous prescriptions</a:t>
          </a:r>
          <a:endParaRPr lang="en-US" sz="2600" b="1" kern="1200" dirty="0"/>
        </a:p>
      </dsp:txBody>
      <dsp:txXfrm rot="10800000">
        <a:off x="1322446" y="931"/>
        <a:ext cx="8242579" cy="1487490"/>
      </dsp:txXfrm>
    </dsp:sp>
    <dsp:sp modelId="{0B6F4D9E-372E-44C0-A628-B9D68C2BAA6B}">
      <dsp:nvSpPr>
        <dsp:cNvPr id="0" name=""/>
        <dsp:cNvSpPr/>
      </dsp:nvSpPr>
      <dsp:spPr>
        <a:xfrm>
          <a:off x="0" y="225607"/>
          <a:ext cx="1088811" cy="1088811"/>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4000" b="-4000"/>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5F51EE9A-8FD0-48BA-8F48-E6EFC28DD2D3}">
      <dsp:nvSpPr>
        <dsp:cNvPr id="0" name=""/>
        <dsp:cNvSpPr/>
      </dsp:nvSpPr>
      <dsp:spPr>
        <a:xfrm rot="10800000">
          <a:off x="964664" y="1828803"/>
          <a:ext cx="8586270" cy="1058085"/>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80136" tIns="95250" rIns="177800" bIns="95250" numCol="1" spcCol="1270" anchor="ctr" anchorCtr="0">
          <a:noAutofit/>
        </a:bodyPr>
        <a:lstStyle/>
        <a:p>
          <a:pPr lvl="0" algn="ctr" defTabSz="1111250">
            <a:lnSpc>
              <a:spcPct val="90000"/>
            </a:lnSpc>
            <a:spcBef>
              <a:spcPct val="0"/>
            </a:spcBef>
            <a:spcAft>
              <a:spcPct val="35000"/>
            </a:spcAft>
          </a:pPr>
          <a:r>
            <a:rPr lang="en-US" sz="2500" b="1" kern="1200" dirty="0" smtClean="0"/>
            <a:t>The assistant should not give any output to the patient until and unless the doctor verifies it</a:t>
          </a:r>
          <a:endParaRPr lang="en-US" sz="2500" b="1" kern="1200" dirty="0"/>
        </a:p>
      </dsp:txBody>
      <dsp:txXfrm rot="10800000">
        <a:off x="1229185" y="1828803"/>
        <a:ext cx="8321749" cy="1058085"/>
      </dsp:txXfrm>
    </dsp:sp>
    <dsp:sp modelId="{C645C4AA-4865-4441-B816-589F890C5AEB}">
      <dsp:nvSpPr>
        <dsp:cNvPr id="0" name=""/>
        <dsp:cNvSpPr/>
      </dsp:nvSpPr>
      <dsp:spPr>
        <a:xfrm>
          <a:off x="0" y="1813440"/>
          <a:ext cx="1088811" cy="1088811"/>
        </a:xfrm>
        <a:prstGeom prst="ellipse">
          <a:avLst/>
        </a:prstGeom>
        <a:blipFill>
          <a:blip xmlns:r="http://schemas.openxmlformats.org/officeDocument/2006/relationships" r:embed="rId2" cstate="print">
            <a:extLst>
              <a:ext uri="{28A0092B-C50C-407E-A947-70E740481C1C}">
                <a14:useLocalDpi xmlns:a14="http://schemas.microsoft.com/office/drawing/2010/main" val="0"/>
              </a:ext>
            </a:extLst>
          </a:blip>
          <a:srcRect/>
          <a:stretch>
            <a:fillRect l="-17000" r="-17000"/>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 modelId="{5852F949-B4D0-468E-8A1B-B7694D4A14F0}">
      <dsp:nvSpPr>
        <dsp:cNvPr id="0" name=""/>
        <dsp:cNvSpPr/>
      </dsp:nvSpPr>
      <dsp:spPr>
        <a:xfrm rot="10800000">
          <a:off x="950574" y="3252650"/>
          <a:ext cx="8614451" cy="1038050"/>
        </a:xfrm>
        <a:prstGeom prst="homePlat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80136" tIns="91440" rIns="170688" bIns="91440" numCol="1" spcCol="1270" anchor="ctr" anchorCtr="0">
          <a:noAutofit/>
        </a:bodyPr>
        <a:lstStyle/>
        <a:p>
          <a:pPr lvl="0" algn="ctr" defTabSz="1066800">
            <a:lnSpc>
              <a:spcPct val="90000"/>
            </a:lnSpc>
            <a:spcBef>
              <a:spcPct val="0"/>
            </a:spcBef>
            <a:spcAft>
              <a:spcPct val="35000"/>
            </a:spcAft>
          </a:pPr>
          <a:r>
            <a:rPr lang="en-US" sz="2400" b="1" kern="1200" dirty="0" smtClean="0"/>
            <a:t>The Assistant would then update the </a:t>
          </a:r>
          <a:r>
            <a:rPr lang="en-IN" sz="2400" b="1" kern="1200" dirty="0" smtClean="0"/>
            <a:t>patient-centred information database regarding the concerned patients</a:t>
          </a:r>
          <a:endParaRPr lang="en-US" sz="2400" b="1" kern="1200" dirty="0"/>
        </a:p>
      </dsp:txBody>
      <dsp:txXfrm rot="10800000">
        <a:off x="1210086" y="3252650"/>
        <a:ext cx="8354939" cy="1038050"/>
      </dsp:txXfrm>
    </dsp:sp>
    <dsp:sp modelId="{7727A00B-19A8-4099-99FD-9BD1F57F9B37}">
      <dsp:nvSpPr>
        <dsp:cNvPr id="0" name=""/>
        <dsp:cNvSpPr/>
      </dsp:nvSpPr>
      <dsp:spPr>
        <a:xfrm>
          <a:off x="0" y="3189270"/>
          <a:ext cx="1088811" cy="1088811"/>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l="-8000" r="-8000"/>
          </a:stretch>
        </a:blipFill>
        <a:ln>
          <a:noFill/>
        </a:ln>
        <a:effectLst/>
        <a:scene3d>
          <a:camera prst="orthographicFront"/>
          <a:lightRig rig="flat" dir="t"/>
        </a:scene3d>
        <a:sp3d z="127000" prstMaterial="plastic">
          <a:bevelT w="88900" h="88900"/>
          <a:bevelB w="88900" h="31750" prst="angle"/>
        </a:sp3d>
      </dsp:spPr>
      <dsp:style>
        <a:lnRef idx="0">
          <a:scrgbClr r="0" g="0" b="0"/>
        </a:lnRef>
        <a:fillRef idx="3">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jpeg>
</file>

<file path=ppt/media/image14.jpg>
</file>

<file path=ppt/media/image15.jpeg>
</file>

<file path=ppt/media/image16.jpeg>
</file>

<file path=ppt/media/image17.jpeg>
</file>

<file path=ppt/media/image18.jpeg>
</file>

<file path=ppt/media/image19.jpg>
</file>

<file path=ppt/media/image2.png>
</file>

<file path=ppt/media/image3.png>
</file>

<file path=ppt/media/image4.jp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BEC3DD-E1FE-49D5-8C92-F6D4E81E7CE6}" type="datetimeFigureOut">
              <a:rPr lang="en-US" smtClean="0"/>
              <a:t>07-Apr-21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4A9D25-20B9-46AF-988F-8EA66303CCB6}" type="slidenum">
              <a:rPr lang="en-US" smtClean="0"/>
              <a:t>‹#›</a:t>
            </a:fld>
            <a:endParaRPr lang="en-US"/>
          </a:p>
        </p:txBody>
      </p:sp>
    </p:spTree>
    <p:extLst>
      <p:ext uri="{BB962C8B-B14F-4D97-AF65-F5344CB8AC3E}">
        <p14:creationId xmlns:p14="http://schemas.microsoft.com/office/powerpoint/2010/main" val="2787498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A51BAFD-BE3A-4F7A-8A92-A658B644187F}" type="datetimeFigureOut">
              <a:rPr lang="en-US" smtClean="0"/>
              <a:t>07-Apr-21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256306069"/>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A51BAFD-BE3A-4F7A-8A92-A658B644187F}" type="datetimeFigureOut">
              <a:rPr lang="en-US" smtClean="0"/>
              <a:t>07-Apr-21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1603179076"/>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A51BAFD-BE3A-4F7A-8A92-A658B644187F}" type="datetimeFigureOut">
              <a:rPr lang="en-US" smtClean="0"/>
              <a:t>07-Apr-21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3025864536"/>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A51BAFD-BE3A-4F7A-8A92-A658B644187F}" type="datetimeFigureOut">
              <a:rPr lang="en-US" smtClean="0"/>
              <a:t>07-Apr-21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1401085670"/>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A51BAFD-BE3A-4F7A-8A92-A658B644187F}" type="datetimeFigureOut">
              <a:rPr lang="en-US" smtClean="0"/>
              <a:t>07-Apr-21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1110213840"/>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A51BAFD-BE3A-4F7A-8A92-A658B644187F}" type="datetimeFigureOut">
              <a:rPr lang="en-US" smtClean="0"/>
              <a:t>07-Apr-21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2467874307"/>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A51BAFD-BE3A-4F7A-8A92-A658B644187F}" type="datetimeFigureOut">
              <a:rPr lang="en-US" smtClean="0"/>
              <a:t>07-Apr-21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1971830114"/>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51BAFD-BE3A-4F7A-8A92-A658B644187F}" type="datetimeFigureOut">
              <a:rPr lang="en-US" smtClean="0"/>
              <a:t>07-Apr-21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487996139"/>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51BAFD-BE3A-4F7A-8A92-A658B644187F}" type="datetimeFigureOut">
              <a:rPr lang="en-US" smtClean="0"/>
              <a:t>07-Apr-21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1769508227"/>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A51BAFD-BE3A-4F7A-8A92-A658B644187F}" type="datetimeFigureOut">
              <a:rPr lang="en-US" smtClean="0"/>
              <a:t>07-Apr-21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1911148762"/>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A51BAFD-BE3A-4F7A-8A92-A658B644187F}" type="datetimeFigureOut">
              <a:rPr lang="en-US" smtClean="0"/>
              <a:t>07-Apr-21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00037B-E45B-40E2-9C35-00654A6D6384}" type="slidenum">
              <a:rPr lang="en-US" smtClean="0"/>
              <a:t>‹#›</a:t>
            </a:fld>
            <a:endParaRPr lang="en-US"/>
          </a:p>
        </p:txBody>
      </p:sp>
    </p:spTree>
    <p:extLst>
      <p:ext uri="{BB962C8B-B14F-4D97-AF65-F5344CB8AC3E}">
        <p14:creationId xmlns:p14="http://schemas.microsoft.com/office/powerpoint/2010/main" val="2617660744"/>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BEBA8EAE-BF5A-486C-A8C5-ECC9F3942E4B}">
                <a14:imgProps xmlns:a14="http://schemas.microsoft.com/office/drawing/2010/main">
                  <a14:imgLayer r:embed="rId14">
                    <a14:imgEffect>
                      <a14:artisticGlowDiffused trans="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51BAFD-BE3A-4F7A-8A92-A658B644187F}" type="datetimeFigureOut">
              <a:rPr lang="en-US" smtClean="0"/>
              <a:t>07-Apr-21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00037B-E45B-40E2-9C35-00654A6D6384}" type="slidenum">
              <a:rPr lang="en-US" smtClean="0"/>
              <a:t>‹#›</a:t>
            </a:fld>
            <a:endParaRPr lang="en-US"/>
          </a:p>
        </p:txBody>
      </p:sp>
    </p:spTree>
    <p:extLst>
      <p:ext uri="{BB962C8B-B14F-4D97-AF65-F5344CB8AC3E}">
        <p14:creationId xmlns:p14="http://schemas.microsoft.com/office/powerpoint/2010/main" val="7963897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2000"/>
                    </a14:imgEffect>
                    <a14:imgEffect>
                      <a14:brightnessContrast bright="8000" contrast="8000"/>
                    </a14:imgEffect>
                  </a14:imgLayer>
                </a14:imgProps>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4370227"/>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407815"/>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41499771"/>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000" b="-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4"/>
            <a:ext cx="10515600" cy="1325563"/>
          </a:xfrm>
        </p:spPr>
        <p:style>
          <a:lnRef idx="0">
            <a:schemeClr val="accent5"/>
          </a:lnRef>
          <a:fillRef idx="3">
            <a:schemeClr val="accent5"/>
          </a:fillRef>
          <a:effectRef idx="3">
            <a:schemeClr val="accent5"/>
          </a:effectRef>
          <a:fontRef idx="minor">
            <a:schemeClr val="lt1"/>
          </a:fontRef>
        </p:style>
        <p:txBody>
          <a:bodyPr>
            <a:normAutofit/>
          </a:bodyPr>
          <a:lstStyle/>
          <a:p>
            <a:pPr algn="ctr"/>
            <a:r>
              <a:rPr lang="en-IN" sz="7200" b="1" u="sng" dirty="0" smtClean="0">
                <a:solidFill>
                  <a:schemeClr val="bg1"/>
                </a:solidFill>
                <a:effectLst>
                  <a:outerShdw blurRad="38100" dist="38100" dir="2700000" algn="tl">
                    <a:srgbClr val="000000">
                      <a:alpha val="43137"/>
                    </a:srgbClr>
                  </a:outerShdw>
                  <a:reflection blurRad="6350" stA="55000" endA="300" endPos="45500" dir="5400000" sy="-100000" algn="bl" rotWithShape="0"/>
                </a:effectLst>
              </a:rPr>
              <a:t>Members</a:t>
            </a:r>
            <a:r>
              <a:rPr lang="en-IN" sz="6000" b="1" u="sng" dirty="0" smtClean="0">
                <a:solidFill>
                  <a:schemeClr val="bg1"/>
                </a:solidFill>
                <a:effectLst>
                  <a:outerShdw blurRad="38100" dist="38100" dir="2700000" algn="tl">
                    <a:srgbClr val="000000">
                      <a:alpha val="43137"/>
                    </a:srgbClr>
                  </a:outerShdw>
                  <a:reflection blurRad="6350" stA="55000" endA="300" endPos="45500" dir="5400000" sy="-100000" algn="bl" rotWithShape="0"/>
                </a:effectLst>
              </a:rPr>
              <a:t>’ Details</a:t>
            </a:r>
            <a:endParaRPr lang="en-US" sz="6000" b="1" u="sng" dirty="0">
              <a:solidFill>
                <a:schemeClr val="bg1"/>
              </a:solidFill>
              <a:effectLst>
                <a:outerShdw blurRad="38100" dist="38100" dir="2700000" algn="tl">
                  <a:srgbClr val="000000">
                    <a:alpha val="43137"/>
                  </a:srgbClr>
                </a:outerShdw>
                <a:reflection blurRad="6350" stA="55000" endA="300" endPos="45500" dir="5400000" sy="-100000" algn="bl" rotWithShape="0"/>
              </a:effectLst>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701771357"/>
              </p:ext>
            </p:extLst>
          </p:nvPr>
        </p:nvGraphicFramePr>
        <p:xfrm>
          <a:off x="838200" y="2403565"/>
          <a:ext cx="10515600" cy="39824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93856472"/>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1698062239"/>
              </p:ext>
            </p:extLst>
          </p:nvPr>
        </p:nvGraphicFramePr>
        <p:xfrm>
          <a:off x="838200" y="365125"/>
          <a:ext cx="10515600" cy="13255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Content Placeholder 4"/>
          <p:cNvGraphicFramePr>
            <a:graphicFrameLocks noGrp="1"/>
          </p:cNvGraphicFramePr>
          <p:nvPr>
            <p:ph idx="1"/>
            <p:extLst>
              <p:ext uri="{D42A27DB-BD31-4B8C-83A1-F6EECF244321}">
                <p14:modId xmlns:p14="http://schemas.microsoft.com/office/powerpoint/2010/main" val="237341539"/>
              </p:ext>
            </p:extLst>
          </p:nvPr>
        </p:nvGraphicFramePr>
        <p:xfrm>
          <a:off x="838200" y="3526971"/>
          <a:ext cx="10515600" cy="362970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8" name="TextBox 7"/>
          <p:cNvSpPr txBox="1"/>
          <p:nvPr/>
        </p:nvSpPr>
        <p:spPr>
          <a:xfrm>
            <a:off x="838200" y="2468880"/>
            <a:ext cx="10515600" cy="954107"/>
          </a:xfrm>
          <a:prstGeom prst="rect">
            <a:avLst/>
          </a:prstGeom>
          <a:noFill/>
        </p:spPr>
        <p:txBody>
          <a:bodyPr wrap="square" rtlCol="0">
            <a:spAutoFit/>
          </a:bodyPr>
          <a:lstStyle/>
          <a:p>
            <a:r>
              <a:rPr lang="en-US" sz="2800" b="1" dirty="0" smtClean="0">
                <a:solidFill>
                  <a:schemeClr val="bg1"/>
                </a:solidFill>
              </a:rPr>
              <a:t>There would be a database where the details of the concerned patients will be stored, as per follows :-</a:t>
            </a:r>
          </a:p>
        </p:txBody>
      </p:sp>
    </p:spTree>
    <p:extLst>
      <p:ext uri="{BB962C8B-B14F-4D97-AF65-F5344CB8AC3E}">
        <p14:creationId xmlns:p14="http://schemas.microsoft.com/office/powerpoint/2010/main" val="2816988996"/>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944447892"/>
              </p:ext>
            </p:extLst>
          </p:nvPr>
        </p:nvGraphicFramePr>
        <p:xfrm>
          <a:off x="864326" y="705393"/>
          <a:ext cx="10515600" cy="58503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82948011"/>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541876353"/>
              </p:ext>
            </p:extLst>
          </p:nvPr>
        </p:nvGraphicFramePr>
        <p:xfrm>
          <a:off x="1099457" y="4270875"/>
          <a:ext cx="10515600" cy="16727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3" name="Group 2"/>
          <p:cNvGrpSpPr/>
          <p:nvPr/>
        </p:nvGrpSpPr>
        <p:grpSpPr>
          <a:xfrm>
            <a:off x="916578" y="875766"/>
            <a:ext cx="10515600" cy="2441643"/>
            <a:chOff x="0" y="3034537"/>
            <a:chExt cx="10515600" cy="2441643"/>
          </a:xfrm>
          <a:solidFill>
            <a:schemeClr val="accent2"/>
          </a:solidFill>
          <a:scene3d>
            <a:camera prst="orthographicFront">
              <a:rot lat="0" lon="0" rev="0"/>
            </a:camera>
            <a:lightRig rig="contrasting" dir="t">
              <a:rot lat="0" lon="0" rev="7800000"/>
            </a:lightRig>
          </a:scene3d>
        </p:grpSpPr>
        <p:sp>
          <p:nvSpPr>
            <p:cNvPr id="5" name="Rounded Rectangle 4"/>
            <p:cNvSpPr/>
            <p:nvPr/>
          </p:nvSpPr>
          <p:spPr>
            <a:xfrm>
              <a:off x="0" y="3034537"/>
              <a:ext cx="10515600" cy="2441643"/>
            </a:xfrm>
            <a:prstGeom prst="roundRect">
              <a:avLst/>
            </a:prstGeom>
            <a:grpFill/>
            <a:ln>
              <a:noFill/>
            </a:ln>
            <a:effectLst/>
            <a:sp3d>
              <a:bevelT w="139700" h="139700"/>
            </a:sp3d>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6" name="Rounded Rectangle 4"/>
            <p:cNvSpPr txBox="1"/>
            <p:nvPr/>
          </p:nvSpPr>
          <p:spPr>
            <a:xfrm>
              <a:off x="119191" y="3153728"/>
              <a:ext cx="10277218" cy="2203261"/>
            </a:xfrm>
            <a:prstGeom prst="rect">
              <a:avLst/>
            </a:prstGeom>
            <a:grpFill/>
            <a:ln>
              <a:noFill/>
            </a:ln>
            <a:effectLst/>
            <a:sp3d>
              <a:bevelT w="139700" h="139700"/>
            </a:sp3d>
          </p:spPr>
          <p:style>
            <a:lnRef idx="0">
              <a:scrgbClr r="0" g="0" b="0"/>
            </a:lnRef>
            <a:fillRef idx="0">
              <a:scrgbClr r="0" g="0" b="0"/>
            </a:fillRef>
            <a:effectRef idx="0">
              <a:scrgbClr r="0" g="0" b="0"/>
            </a:effectRef>
            <a:fontRef idx="minor">
              <a:schemeClr val="lt1"/>
            </a:fontRef>
          </p:style>
          <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The database would only be accessible by the doctors and the associates. The patient only can fill the required details as per the interface provides (i.e. bio or the previous id or can upload the reports of any external treatment as per requirement and conditions.</a:t>
              </a:r>
              <a:endParaRPr lang="en-US" sz="2800" b="1" kern="1200" dirty="0"/>
            </a:p>
          </p:txBody>
        </p:sp>
      </p:grpSp>
    </p:spTree>
    <p:extLst>
      <p:ext uri="{BB962C8B-B14F-4D97-AF65-F5344CB8AC3E}">
        <p14:creationId xmlns:p14="http://schemas.microsoft.com/office/powerpoint/2010/main" val="3528063347"/>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3330103"/>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aphicFrame>
        <p:nvGraphicFramePr>
          <p:cNvPr id="9" name="Diagram 8"/>
          <p:cNvGraphicFramePr/>
          <p:nvPr>
            <p:extLst>
              <p:ext uri="{D42A27DB-BD31-4B8C-83A1-F6EECF244321}">
                <p14:modId xmlns:p14="http://schemas.microsoft.com/office/powerpoint/2010/main" val="1178045050"/>
              </p:ext>
            </p:extLst>
          </p:nvPr>
        </p:nvGraphicFramePr>
        <p:xfrm>
          <a:off x="1828074" y="1354517"/>
          <a:ext cx="9476377" cy="52018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80580360"/>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626469676"/>
              </p:ext>
            </p:extLst>
          </p:nvPr>
        </p:nvGraphicFramePr>
        <p:xfrm>
          <a:off x="1077350" y="1423851"/>
          <a:ext cx="10515600" cy="43170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51305665"/>
      </p:ext>
    </p:extLst>
  </p:cSld>
  <p:clrMapOvr>
    <a:masterClrMapping/>
  </p:clrMapOvr>
  <mc:AlternateContent xmlns:mc="http://schemas.openxmlformats.org/markup-compatibility/2006">
    <mc:Choice xmlns:p14="http://schemas.microsoft.com/office/powerpoint/2010/main" Requires="p14">
      <p:transition spd="slow" p14:dur="3000">
        <p14:vortex dir="r"/>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680</TotalTime>
  <Words>412</Words>
  <Application>Microsoft Office PowerPoint</Application>
  <PresentationFormat>Widescreen</PresentationFormat>
  <Paragraphs>20</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Comic Sans MS</vt:lpstr>
      <vt:lpstr>Office Theme</vt:lpstr>
      <vt:lpstr>PowerPoint Presentation</vt:lpstr>
      <vt:lpstr>PowerPoint Presentation</vt:lpstr>
      <vt:lpstr>Members’ Details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33</cp:revision>
  <dcterms:created xsi:type="dcterms:W3CDTF">2021-04-05T14:57:58Z</dcterms:created>
  <dcterms:modified xsi:type="dcterms:W3CDTF">2021-04-07T05:09:06Z</dcterms:modified>
</cp:coreProperties>
</file>

<file path=docProps/thumbnail.jpeg>
</file>